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72" r:id="rId2"/>
    <p:sldId id="618" r:id="rId3"/>
    <p:sldId id="619" r:id="rId4"/>
    <p:sldId id="601" r:id="rId5"/>
    <p:sldId id="620" r:id="rId6"/>
    <p:sldId id="624" r:id="rId7"/>
    <p:sldId id="625" r:id="rId8"/>
    <p:sldId id="622" r:id="rId9"/>
    <p:sldId id="621" r:id="rId10"/>
    <p:sldId id="612" r:id="rId11"/>
    <p:sldId id="615" r:id="rId12"/>
    <p:sldId id="623" r:id="rId1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B88"/>
    <a:srgbClr val="8AD0B1"/>
    <a:srgbClr val="0E468D"/>
    <a:srgbClr val="F0592D"/>
    <a:srgbClr val="64DBFF"/>
    <a:srgbClr val="F5A9C3"/>
    <a:srgbClr val="FFE159"/>
    <a:srgbClr val="009886"/>
    <a:srgbClr val="EF5324"/>
    <a:srgbClr val="87D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17B8A-DDEB-41BD-B652-6BA70DBEC026}" v="24" dt="2026-05-06T10:07:08.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1356" autoAdjust="0"/>
  </p:normalViewPr>
  <p:slideViewPr>
    <p:cSldViewPr snapToGrid="0">
      <p:cViewPr varScale="1">
        <p:scale>
          <a:sx n="52" d="100"/>
          <a:sy n="52" d="100"/>
        </p:scale>
        <p:origin x="1360"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C0C59-2853-1147-63DA-2D5A1086A7B6}"/>
              </a:ext>
            </a:extLst>
          </p:cNvPr>
          <p:cNvSpPr>
            <a:spLocks noGrp="1"/>
          </p:cNvSpPr>
          <p:nvPr>
            <p:ph type="hdr" sz="quarter"/>
          </p:nvPr>
        </p:nvSpPr>
        <p:spPr>
          <a:xfrm>
            <a:off x="0" y="1"/>
            <a:ext cx="3078427" cy="513508"/>
          </a:xfrm>
          <a:prstGeom prst="rect">
            <a:avLst/>
          </a:prstGeom>
        </p:spPr>
        <p:txBody>
          <a:bodyPr vert="horz" lIns="95527" tIns="47764" rIns="95527" bIns="47764" rtlCol="0"/>
          <a:lstStyle>
            <a:lvl1pPr algn="l">
              <a:defRPr sz="1300"/>
            </a:lvl1pPr>
          </a:lstStyle>
          <a:p>
            <a:endParaRPr lang="en-GB"/>
          </a:p>
        </p:txBody>
      </p:sp>
      <p:sp>
        <p:nvSpPr>
          <p:cNvPr id="3" name="Date Placeholder 2">
            <a:extLst>
              <a:ext uri="{FF2B5EF4-FFF2-40B4-BE49-F238E27FC236}">
                <a16:creationId xmlns:a16="http://schemas.microsoft.com/office/drawing/2014/main" id="{F9E664AF-34D7-94D6-870B-6DF72B1072B1}"/>
              </a:ext>
            </a:extLst>
          </p:cNvPr>
          <p:cNvSpPr>
            <a:spLocks noGrp="1"/>
          </p:cNvSpPr>
          <p:nvPr>
            <p:ph type="dt" sz="quarter" idx="1"/>
          </p:nvPr>
        </p:nvSpPr>
        <p:spPr>
          <a:xfrm>
            <a:off x="4023992" y="1"/>
            <a:ext cx="3078427" cy="513508"/>
          </a:xfrm>
          <a:prstGeom prst="rect">
            <a:avLst/>
          </a:prstGeom>
        </p:spPr>
        <p:txBody>
          <a:bodyPr vert="horz" lIns="95527" tIns="47764" rIns="95527" bIns="47764" rtlCol="0"/>
          <a:lstStyle>
            <a:lvl1pPr algn="r">
              <a:defRPr sz="1300"/>
            </a:lvl1pPr>
          </a:lstStyle>
          <a:p>
            <a:fld id="{19DA6386-6F4E-4962-A890-A024D035EEFD}" type="datetimeFigureOut">
              <a:rPr lang="en-GB" smtClean="0"/>
              <a:t>22/05/2026</a:t>
            </a:fld>
            <a:endParaRPr lang="en-GB"/>
          </a:p>
        </p:txBody>
      </p:sp>
      <p:sp>
        <p:nvSpPr>
          <p:cNvPr id="4" name="Footer Placeholder 3">
            <a:extLst>
              <a:ext uri="{FF2B5EF4-FFF2-40B4-BE49-F238E27FC236}">
                <a16:creationId xmlns:a16="http://schemas.microsoft.com/office/drawing/2014/main" id="{0F40E36D-9228-9C13-3259-A1EA4AD6CA11}"/>
              </a:ext>
            </a:extLst>
          </p:cNvPr>
          <p:cNvSpPr>
            <a:spLocks noGrp="1"/>
          </p:cNvSpPr>
          <p:nvPr>
            <p:ph type="ftr" sz="quarter" idx="2"/>
          </p:nvPr>
        </p:nvSpPr>
        <p:spPr>
          <a:xfrm>
            <a:off x="0" y="9721107"/>
            <a:ext cx="3078427" cy="513507"/>
          </a:xfrm>
          <a:prstGeom prst="rect">
            <a:avLst/>
          </a:prstGeom>
        </p:spPr>
        <p:txBody>
          <a:bodyPr vert="horz" lIns="95527" tIns="47764" rIns="95527" bIns="4776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A42C13AE-AAD2-72C2-B142-B422C5AA3742}"/>
              </a:ext>
            </a:extLst>
          </p:cNvPr>
          <p:cNvSpPr>
            <a:spLocks noGrp="1"/>
          </p:cNvSpPr>
          <p:nvPr>
            <p:ph type="sldNum" sz="quarter" idx="3"/>
          </p:nvPr>
        </p:nvSpPr>
        <p:spPr>
          <a:xfrm>
            <a:off x="4023992" y="9721107"/>
            <a:ext cx="3078427" cy="513507"/>
          </a:xfrm>
          <a:prstGeom prst="rect">
            <a:avLst/>
          </a:prstGeom>
        </p:spPr>
        <p:txBody>
          <a:bodyPr vert="horz" lIns="95527" tIns="47764" rIns="95527" bIns="47764" rtlCol="0" anchor="b"/>
          <a:lstStyle>
            <a:lvl1pPr algn="r">
              <a:defRPr sz="1300"/>
            </a:lvl1pPr>
          </a:lstStyle>
          <a:p>
            <a:fld id="{49EA4AC6-E812-4B8E-B6B6-DCB5AC0F4F12}" type="slidenum">
              <a:rPr lang="en-GB" smtClean="0"/>
              <a:t>‹#›</a:t>
            </a:fld>
            <a:endParaRPr lang="en-GB"/>
          </a:p>
        </p:txBody>
      </p:sp>
    </p:spTree>
    <p:extLst>
      <p:ext uri="{BB962C8B-B14F-4D97-AF65-F5344CB8AC3E}">
        <p14:creationId xmlns:p14="http://schemas.microsoft.com/office/powerpoint/2010/main" val="216357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91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B4A9A-23DB-F238-F4BE-699661AA3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5B9B7-171E-35B8-F9E3-36AC306B0995}"/>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266884FA-665F-ED6F-9682-DFA4764447F6}"/>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80C402-44EB-E933-1C43-871E0B35596C}"/>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1</a:t>
            </a:fld>
            <a:endParaRPr lang="en-GB"/>
          </a:p>
        </p:txBody>
      </p:sp>
    </p:spTree>
    <p:extLst>
      <p:ext uri="{BB962C8B-B14F-4D97-AF65-F5344CB8AC3E}">
        <p14:creationId xmlns:p14="http://schemas.microsoft.com/office/powerpoint/2010/main" val="59664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818A-8635-C7E5-5FFB-FBB8008FE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4B5BC-C4DE-1852-5772-C0F3453CC64B}"/>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2CDAF8D1-5B74-28F7-96AE-C65578DC8483}"/>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Gifts of the Spirit</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Truth – train our minds</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Surrender</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Faith – Trusting God</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Worship – why can’t we just have one song after the talk. Songs are prayers, we’re giving God his rightful place, we’re being filled by the Holy Spirit</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Prayer</a:t>
            </a:r>
          </a:p>
        </p:txBody>
      </p:sp>
      <p:sp>
        <p:nvSpPr>
          <p:cNvPr id="4" name="Slide Number Placeholder 3">
            <a:extLst>
              <a:ext uri="{FF2B5EF4-FFF2-40B4-BE49-F238E27FC236}">
                <a16:creationId xmlns:a16="http://schemas.microsoft.com/office/drawing/2014/main" id="{1315A048-B0B7-4D09-7805-AD0AFABFF5E4}"/>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10</a:t>
            </a:fld>
            <a:endParaRPr lang="en-GB"/>
          </a:p>
        </p:txBody>
      </p:sp>
    </p:spTree>
    <p:extLst>
      <p:ext uri="{BB962C8B-B14F-4D97-AF65-F5344CB8AC3E}">
        <p14:creationId xmlns:p14="http://schemas.microsoft.com/office/powerpoint/2010/main" val="5820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ED13-C78F-769E-9FA8-A67C194A3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B8C28-E679-9DA9-BBBA-473D2F56E2D0}"/>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9649B6DD-0844-0281-7B78-C538B1FB8081}"/>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2308519-40FF-64C4-986F-521F6A346407}"/>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11</a:t>
            </a:fld>
            <a:endParaRPr lang="en-GB"/>
          </a:p>
        </p:txBody>
      </p:sp>
    </p:spTree>
    <p:extLst>
      <p:ext uri="{BB962C8B-B14F-4D97-AF65-F5344CB8AC3E}">
        <p14:creationId xmlns:p14="http://schemas.microsoft.com/office/powerpoint/2010/main" val="69872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639B-A8CF-7C92-1CF6-CC936DC32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42F36-F8EB-5127-7B6A-DEC6E2B986EE}"/>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2474AD52-B6F8-38AD-1CBB-0DDAF14700C4}"/>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Intentionality about Paul that is fascinating</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What do you need to train on? How can you train yourself? </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Maybe it’s just being intentional: praying on your way to work, who do you want to speak to today?</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Maybe it’s recognizing thoughts that aren’t from God and speaking truth to them</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Maybe it’s letting go of worry?</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Maybe it’s being free from people pleasing?</a:t>
            </a:r>
          </a:p>
          <a:p>
            <a:pPr defTabSz="955274">
              <a:lnSpc>
                <a:spcPct val="107000"/>
              </a:lnSpc>
              <a:spcAft>
                <a:spcPts val="836"/>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God wants us to be confident in who we are in him, so we don’t need to show off, don’t need to please, don’t need to anything, just depend on him, trust him, be filled by the Holy Spirit, depend on his voice and power, do be a Greek to the Greek, jew to the jew, build </a:t>
            </a:r>
            <a:r>
              <a:rPr lang="en-GB" sz="1900">
                <a:latin typeface="Calibri" panose="020F0502020204030204" pitchFamily="34" charset="0"/>
                <a:ea typeface="Calibri" panose="020F0502020204030204" pitchFamily="34" charset="0"/>
                <a:cs typeface="Times New Roman" panose="02020603050405020304" pitchFamily="18" charset="0"/>
              </a:rPr>
              <a:t>his Kingdom. </a:t>
            </a: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CBFF71-07F2-92B2-6E14-588EE43B7224}"/>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12</a:t>
            </a:fld>
            <a:endParaRPr lang="en-GB"/>
          </a:p>
        </p:txBody>
      </p:sp>
    </p:spTree>
    <p:extLst>
      <p:ext uri="{BB962C8B-B14F-4D97-AF65-F5344CB8AC3E}">
        <p14:creationId xmlns:p14="http://schemas.microsoft.com/office/powerpoint/2010/main" val="333428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FB3F9-0DDF-13FA-5D1E-D85FA6011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53A78-5CA7-C0D8-8E01-62A8DB3E7058}"/>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63D403A6-8755-84E5-D5D3-A56EA1AE52A3}"/>
              </a:ext>
            </a:extLst>
          </p:cNvPr>
          <p:cNvSpPr>
            <a:spLocks noGrp="1"/>
          </p:cNvSpPr>
          <p:nvPr>
            <p:ph type="body" idx="1"/>
          </p:nvPr>
        </p:nvSpPr>
        <p:spPr>
          <a:xfrm>
            <a:off x="710407" y="4925408"/>
            <a:ext cx="5683250" cy="4029880"/>
          </a:xfrm>
          <a:prstGeom prst="rect">
            <a:avLst/>
          </a:prstGeom>
        </p:spPr>
        <p:txBody>
          <a:bodyPr lIns="95527" tIns="47764" rIns="95527" bIns="47764"/>
          <a:lstStyle/>
          <a:p>
            <a:pPr marL="0" marR="0" lvl="0" indent="0" algn="l" defTabSz="955274" rtl="0" eaLnBrk="1" fontAlgn="auto" latinLnBrk="0" hangingPunct="1">
              <a:lnSpc>
                <a:spcPct val="107000"/>
              </a:lnSpc>
              <a:spcBef>
                <a:spcPts val="0"/>
              </a:spcBef>
              <a:spcAft>
                <a:spcPts val="836"/>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“what it looks like to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honor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God with your body in everyday rhythms.”</a:t>
            </a:r>
          </a:p>
          <a:p>
            <a:pPr marL="0" marR="0" lvl="0" indent="0" algn="l" defTabSz="955274" rtl="0" eaLnBrk="1" fontAlgn="auto" latinLnBrk="0" hangingPunct="1">
              <a:lnSpc>
                <a:spcPct val="107000"/>
              </a:lnSpc>
              <a:spcBef>
                <a:spcPts val="0"/>
              </a:spcBef>
              <a:spcAft>
                <a:spcPts val="836"/>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Gnosticism</a:t>
            </a:r>
          </a:p>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2E8393-B541-E86B-B9E9-2BB5B2C33B40}"/>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2</a:t>
            </a:fld>
            <a:endParaRPr lang="en-GB"/>
          </a:p>
        </p:txBody>
      </p:sp>
    </p:spTree>
    <p:extLst>
      <p:ext uri="{BB962C8B-B14F-4D97-AF65-F5344CB8AC3E}">
        <p14:creationId xmlns:p14="http://schemas.microsoft.com/office/powerpoint/2010/main" val="398684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2A62-B86D-8183-F5A7-178161D76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1E724-F299-FFDB-479B-C3CBF01FFA52}"/>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74D32CBC-B87A-A6BC-CCE2-6C1958DB2EBB}"/>
              </a:ext>
            </a:extLst>
          </p:cNvPr>
          <p:cNvSpPr>
            <a:spLocks noGrp="1"/>
          </p:cNvSpPr>
          <p:nvPr>
            <p:ph type="body" idx="1"/>
          </p:nvPr>
        </p:nvSpPr>
        <p:spPr>
          <a:xfrm>
            <a:off x="710407" y="4925408"/>
            <a:ext cx="5683250" cy="4029880"/>
          </a:xfrm>
          <a:prstGeom prst="rect">
            <a:avLst/>
          </a:prstGeom>
        </p:spPr>
        <p:txBody>
          <a:bodyPr lIns="95527" tIns="47764" rIns="95527" bIns="47764"/>
          <a:lstStyle/>
          <a:p>
            <a:pPr marL="0" marR="0" lvl="0" indent="0" algn="l" defTabSz="955274" rtl="0" eaLnBrk="1" fontAlgn="auto" latinLnBrk="0" hangingPunct="1">
              <a:lnSpc>
                <a:spcPct val="107000"/>
              </a:lnSpc>
              <a:spcBef>
                <a:spcPts val="0"/>
              </a:spcBef>
              <a:spcAft>
                <a:spcPts val="836"/>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“what it looks like to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honor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God with your body in everyday rhythms.”</a:t>
            </a:r>
          </a:p>
          <a:p>
            <a:pPr marL="0" marR="0" lvl="0" indent="0" algn="l" defTabSz="955274" rtl="0" eaLnBrk="1" fontAlgn="auto" latinLnBrk="0" hangingPunct="1">
              <a:lnSpc>
                <a:spcPct val="107000"/>
              </a:lnSpc>
              <a:spcBef>
                <a:spcPts val="0"/>
              </a:spcBef>
              <a:spcAft>
                <a:spcPts val="836"/>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Gnosticism</a:t>
            </a:r>
          </a:p>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0850B5-7053-B6EF-890C-436DEA3A88EF}"/>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3</a:t>
            </a:fld>
            <a:endParaRPr lang="en-GB"/>
          </a:p>
        </p:txBody>
      </p:sp>
    </p:spTree>
    <p:extLst>
      <p:ext uri="{BB962C8B-B14F-4D97-AF65-F5344CB8AC3E}">
        <p14:creationId xmlns:p14="http://schemas.microsoft.com/office/powerpoint/2010/main" val="25198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7C07-25F4-7298-589A-B0EB3EC9F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5F5DA-A197-9ABD-E728-857975A373F5}"/>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10C2E99B-6F65-8C2B-251E-D62218225EA9}"/>
              </a:ext>
            </a:extLst>
          </p:cNvPr>
          <p:cNvSpPr>
            <a:spLocks noGrp="1"/>
          </p:cNvSpPr>
          <p:nvPr>
            <p:ph type="body" idx="1"/>
          </p:nvPr>
        </p:nvSpPr>
        <p:spPr>
          <a:xfrm>
            <a:off x="710407" y="4925408"/>
            <a:ext cx="5683250" cy="4029880"/>
          </a:xfrm>
          <a:prstGeom prst="rect">
            <a:avLst/>
          </a:prstGeom>
        </p:spPr>
        <p:txBody>
          <a:bodyPr lIns="95527" tIns="47764" rIns="95527" bIns="47764"/>
          <a:lstStyle/>
          <a:p>
            <a:pPr marL="0" marR="0" lvl="0" indent="0" algn="l" defTabSz="955274" rtl="0" eaLnBrk="1" fontAlgn="auto" latinLnBrk="0" hangingPunct="1">
              <a:lnSpc>
                <a:spcPct val="107000"/>
              </a:lnSpc>
              <a:spcBef>
                <a:spcPts val="0"/>
              </a:spcBef>
              <a:spcAft>
                <a:spcPts val="836"/>
              </a:spcAft>
              <a:buClrTx/>
              <a:buSzTx/>
              <a:buFontTx/>
              <a:buNone/>
              <a:tabLs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C27990D-0651-F6A4-8233-2D4DC4DCAA40}"/>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4</a:t>
            </a:fld>
            <a:endParaRPr lang="en-GB"/>
          </a:p>
        </p:txBody>
      </p:sp>
    </p:spTree>
    <p:extLst>
      <p:ext uri="{BB962C8B-B14F-4D97-AF65-F5344CB8AC3E}">
        <p14:creationId xmlns:p14="http://schemas.microsoft.com/office/powerpoint/2010/main" val="298047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BDB2-5032-5A74-D5DA-41C8F7F43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DA153-0676-C940-C701-22A8BEE938C8}"/>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5EA939BE-032A-2295-0D68-FE54CE950556}"/>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920444-E0E1-7AEF-5E5A-DC5B61151F2C}"/>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5</a:t>
            </a:fld>
            <a:endParaRPr lang="en-GB"/>
          </a:p>
        </p:txBody>
      </p:sp>
    </p:spTree>
    <p:extLst>
      <p:ext uri="{BB962C8B-B14F-4D97-AF65-F5344CB8AC3E}">
        <p14:creationId xmlns:p14="http://schemas.microsoft.com/office/powerpoint/2010/main" val="230783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1975F-8B30-3E03-BA1A-E9ECC8C88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5DB43-D15B-1FA7-BD02-0678948504B2}"/>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FE8A0B4B-2666-E4A3-00D8-B9003A556C93}"/>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121688D-66CD-4F92-6FC7-5F7BA0636F79}"/>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6</a:t>
            </a:fld>
            <a:endParaRPr lang="en-GB"/>
          </a:p>
        </p:txBody>
      </p:sp>
    </p:spTree>
    <p:extLst>
      <p:ext uri="{BB962C8B-B14F-4D97-AF65-F5344CB8AC3E}">
        <p14:creationId xmlns:p14="http://schemas.microsoft.com/office/powerpoint/2010/main" val="376441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EB73-68D4-226F-CF7D-65D2F370E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26798-D8D3-59A1-3654-5FEED937F498}"/>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16735AD0-81FB-E2D1-D1D1-DFE41E557E08}"/>
              </a:ext>
            </a:extLst>
          </p:cNvPr>
          <p:cNvSpPr>
            <a:spLocks noGrp="1"/>
          </p:cNvSpPr>
          <p:nvPr>
            <p:ph type="body" idx="1"/>
          </p:nvPr>
        </p:nvSpPr>
        <p:spPr>
          <a:xfrm>
            <a:off x="710407" y="4925408"/>
            <a:ext cx="5683250" cy="4029880"/>
          </a:xfrm>
          <a:prstGeom prst="rect">
            <a:avLst/>
          </a:prstGeom>
        </p:spPr>
        <p:txBody>
          <a:bodyPr lIns="95527" tIns="47764" rIns="95527" bIns="47764"/>
          <a:lstStyle/>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DBA82F-6F7E-B18F-E611-DDDC1B7A7718}"/>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7</a:t>
            </a:fld>
            <a:endParaRPr lang="en-GB"/>
          </a:p>
        </p:txBody>
      </p:sp>
    </p:spTree>
    <p:extLst>
      <p:ext uri="{BB962C8B-B14F-4D97-AF65-F5344CB8AC3E}">
        <p14:creationId xmlns:p14="http://schemas.microsoft.com/office/powerpoint/2010/main" val="355527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85FE7-76BF-C59D-EDC2-56DBD4241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819CF-4AB0-2E82-B0CB-50C6586CB473}"/>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38248DA8-8A6F-CF3C-43AB-D3FC15CF9B4E}"/>
              </a:ext>
            </a:extLst>
          </p:cNvPr>
          <p:cNvSpPr>
            <a:spLocks noGrp="1"/>
          </p:cNvSpPr>
          <p:nvPr>
            <p:ph type="body" idx="1"/>
          </p:nvPr>
        </p:nvSpPr>
        <p:spPr>
          <a:xfrm>
            <a:off x="710407" y="4925408"/>
            <a:ext cx="5683250" cy="4029880"/>
          </a:xfrm>
          <a:prstGeom prst="rect">
            <a:avLst/>
          </a:prstGeom>
        </p:spPr>
        <p:txBody>
          <a:bodyPr lIns="95527" tIns="47764" rIns="95527" bIns="47764"/>
          <a:lstStyle/>
          <a:p>
            <a:pPr marL="0" marR="0" lvl="0" indent="0" algn="l" defTabSz="955274" rtl="0" eaLnBrk="1" fontAlgn="auto" latinLnBrk="0" hangingPunct="1">
              <a:lnSpc>
                <a:spcPct val="107000"/>
              </a:lnSpc>
              <a:spcBef>
                <a:spcPts val="0"/>
              </a:spcBef>
              <a:spcAft>
                <a:spcPts val="836"/>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“what it looks like to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honor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God with your body in everyday rhythms.”</a:t>
            </a:r>
          </a:p>
          <a:p>
            <a:pPr marL="0" marR="0" lvl="0" indent="0" algn="l" defTabSz="955274" rtl="0" eaLnBrk="1" fontAlgn="auto" latinLnBrk="0" hangingPunct="1">
              <a:lnSpc>
                <a:spcPct val="107000"/>
              </a:lnSpc>
              <a:spcBef>
                <a:spcPts val="0"/>
              </a:spcBef>
              <a:spcAft>
                <a:spcPts val="836"/>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Gnosticism</a:t>
            </a:r>
          </a:p>
          <a:p>
            <a:pPr defTabSz="955274">
              <a:lnSpc>
                <a:spcPct val="107000"/>
              </a:lnSpc>
              <a:spcAft>
                <a:spcPts val="836"/>
              </a:spcAf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6B4DEB-5FB6-2D5B-CC9E-DBF2B2194F3A}"/>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8</a:t>
            </a:fld>
            <a:endParaRPr lang="en-GB"/>
          </a:p>
        </p:txBody>
      </p:sp>
    </p:spTree>
    <p:extLst>
      <p:ext uri="{BB962C8B-B14F-4D97-AF65-F5344CB8AC3E}">
        <p14:creationId xmlns:p14="http://schemas.microsoft.com/office/powerpoint/2010/main" val="278049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EAFA9-890F-13FB-1B4C-C6213D363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5238C-5C87-F114-6821-4856C4B4148E}"/>
              </a:ext>
            </a:extLst>
          </p:cNvPr>
          <p:cNvSpPr>
            <a:spLocks noGrp="1" noRot="1" noChangeAspect="1"/>
          </p:cNvSpPr>
          <p:nvPr>
            <p:ph type="sldImg"/>
          </p:nvPr>
        </p:nvSpPr>
        <p:spPr>
          <a:xfrm>
            <a:off x="481013" y="1279525"/>
            <a:ext cx="6142037" cy="3454400"/>
          </a:xfrm>
          <a:prstGeom prst="rect">
            <a:avLst/>
          </a:prstGeom>
        </p:spPr>
      </p:sp>
      <p:sp>
        <p:nvSpPr>
          <p:cNvPr id="3" name="Notes Placeholder 2">
            <a:extLst>
              <a:ext uri="{FF2B5EF4-FFF2-40B4-BE49-F238E27FC236}">
                <a16:creationId xmlns:a16="http://schemas.microsoft.com/office/drawing/2014/main" id="{33949F55-D51D-9B93-923D-4C117C6D714A}"/>
              </a:ext>
            </a:extLst>
          </p:cNvPr>
          <p:cNvSpPr>
            <a:spLocks noGrp="1"/>
          </p:cNvSpPr>
          <p:nvPr>
            <p:ph type="body" idx="1"/>
          </p:nvPr>
        </p:nvSpPr>
        <p:spPr>
          <a:xfrm>
            <a:off x="710407" y="4925408"/>
            <a:ext cx="5683250" cy="4029880"/>
          </a:xfrm>
          <a:prstGeom prst="rect">
            <a:avLst/>
          </a:prstGeom>
        </p:spPr>
        <p:txBody>
          <a:bodyPr lIns="95527" tIns="47764" rIns="95527" bIns="47764"/>
          <a:lstStyle/>
          <a:p>
            <a:pPr marL="0" marR="0" lvl="0" indent="0" algn="l" defTabSz="955274" rtl="0" eaLnBrk="1" fontAlgn="auto" latinLnBrk="0" hangingPunct="1">
              <a:lnSpc>
                <a:spcPct val="107000"/>
              </a:lnSpc>
              <a:spcBef>
                <a:spcPts val="0"/>
              </a:spcBef>
              <a:spcAft>
                <a:spcPts val="836"/>
              </a:spcAft>
              <a:buClrTx/>
              <a:buSzTx/>
              <a:buFontTx/>
              <a:buNone/>
              <a:tabLst/>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B3B1C0-02BE-5EB1-33E7-AAECC126A568}"/>
              </a:ext>
            </a:extLst>
          </p:cNvPr>
          <p:cNvSpPr>
            <a:spLocks noGrp="1"/>
          </p:cNvSpPr>
          <p:nvPr>
            <p:ph type="sldNum" sz="quarter" idx="5"/>
          </p:nvPr>
        </p:nvSpPr>
        <p:spPr>
          <a:xfrm>
            <a:off x="4023992" y="9721107"/>
            <a:ext cx="3078427" cy="513507"/>
          </a:xfrm>
          <a:prstGeom prst="rect">
            <a:avLst/>
          </a:prstGeom>
        </p:spPr>
        <p:txBody>
          <a:bodyPr lIns="95527" tIns="47764" rIns="95527" bIns="47764"/>
          <a:lstStyle/>
          <a:p>
            <a:fld id="{820D9AF5-12F2-467F-91A6-6B9B7D5FC39D}" type="slidenum">
              <a:rPr lang="en-GB" smtClean="0"/>
              <a:t>9</a:t>
            </a:fld>
            <a:endParaRPr lang="en-GB"/>
          </a:p>
        </p:txBody>
      </p:sp>
    </p:spTree>
    <p:extLst>
      <p:ext uri="{BB962C8B-B14F-4D97-AF65-F5344CB8AC3E}">
        <p14:creationId xmlns:p14="http://schemas.microsoft.com/office/powerpoint/2010/main" val="121264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B3F5-4C1B-6E27-5D47-45DD8E3099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1D7280D-74C2-0C58-D900-F18ED241A3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D8429F-705F-AEDE-5630-228BC7B3C709}"/>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5" name="Footer Placeholder 4">
            <a:extLst>
              <a:ext uri="{FF2B5EF4-FFF2-40B4-BE49-F238E27FC236}">
                <a16:creationId xmlns:a16="http://schemas.microsoft.com/office/drawing/2014/main" id="{B6FD4025-6522-5C7E-C69C-940277D01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64B6A-88C6-7147-E4F7-31FE647A70E3}"/>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293854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1E38-8FB9-C42B-9E05-954848AC59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31205D-B331-0CCC-A76C-D7C773E13C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63C268-A2C3-B972-CBE6-AA1CECCBEF9A}"/>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5" name="Footer Placeholder 4">
            <a:extLst>
              <a:ext uri="{FF2B5EF4-FFF2-40B4-BE49-F238E27FC236}">
                <a16:creationId xmlns:a16="http://schemas.microsoft.com/office/drawing/2014/main" id="{333B2884-0EEA-3D6A-88F7-729198810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9DC07-8055-B1C2-CE83-E3758164C752}"/>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225579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450B5E-4EE3-2030-C9A6-7771C3876A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9497AC-F85B-4451-61CA-0AB53B374C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CE9A8-4761-EA96-A3C6-AB59A44A5259}"/>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5" name="Footer Placeholder 4">
            <a:extLst>
              <a:ext uri="{FF2B5EF4-FFF2-40B4-BE49-F238E27FC236}">
                <a16:creationId xmlns:a16="http://schemas.microsoft.com/office/drawing/2014/main" id="{FFA84549-BBBD-FEDF-9A18-7D6999E0E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077E3-46DB-3FF7-2AEB-E38CD40A6BEA}"/>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151451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DB9E-F19D-1F6C-3BCC-985C32BEC8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59C661-2612-A8A6-ACF6-9DAB2FA559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C094D8-A684-BA5D-DBDD-77550A7ABF87}"/>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5" name="Footer Placeholder 4">
            <a:extLst>
              <a:ext uri="{FF2B5EF4-FFF2-40B4-BE49-F238E27FC236}">
                <a16:creationId xmlns:a16="http://schemas.microsoft.com/office/drawing/2014/main" id="{FD43ED74-0522-FD3D-D93E-78546AE6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3F91F-164D-1222-1AD2-40233FDB94EE}"/>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426284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11D2-B4F7-27BA-3329-7CC178CE75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C7C8FDF-50F1-9CAB-315A-73C8B9364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3A5268-D5C2-430F-3758-C037CA1170B9}"/>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5" name="Footer Placeholder 4">
            <a:extLst>
              <a:ext uri="{FF2B5EF4-FFF2-40B4-BE49-F238E27FC236}">
                <a16:creationId xmlns:a16="http://schemas.microsoft.com/office/drawing/2014/main" id="{DD2A1549-402F-849E-AF21-67AC974F4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719C4-3AB3-6D7E-2BE5-184BDDC76869}"/>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316011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893-2825-B4FB-E3EA-1FA48FF976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FDAC2F-7D03-E60F-37D0-B84D26A8CB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14815F-B0F6-703B-139F-C948E94444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A31FDB4-40CC-D416-F5D4-4C1EA6AD9A1C}"/>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6" name="Footer Placeholder 5">
            <a:extLst>
              <a:ext uri="{FF2B5EF4-FFF2-40B4-BE49-F238E27FC236}">
                <a16:creationId xmlns:a16="http://schemas.microsoft.com/office/drawing/2014/main" id="{F13A27A8-E720-31CB-3F41-8F0C5A186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64784-45B1-AA03-9B96-13B57B1723A9}"/>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26929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A52-8D4F-498D-D5BC-8BC8BBBF9B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E0E8FA-4F2D-D28D-CA7D-B91ABCDDC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A61B96-03FE-0326-AE49-8F3CC002C4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FFD4FF-7AB9-6C66-5768-968EB9344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F241FB-DD04-EF2B-2D36-C9D4314B73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3DB0662-D7FC-2330-F9F8-C4025A343C2F}"/>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8" name="Footer Placeholder 7">
            <a:extLst>
              <a:ext uri="{FF2B5EF4-FFF2-40B4-BE49-F238E27FC236}">
                <a16:creationId xmlns:a16="http://schemas.microsoft.com/office/drawing/2014/main" id="{7A01F7AB-EF28-43BA-2EAE-496286DB4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EFF23E-299C-FDAE-674B-F8920C2ECA65}"/>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168464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246B-F024-0D7A-9A60-62D8642B35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5A9FF51-8612-1A42-36C8-98F6E4B75110}"/>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4" name="Footer Placeholder 3">
            <a:extLst>
              <a:ext uri="{FF2B5EF4-FFF2-40B4-BE49-F238E27FC236}">
                <a16:creationId xmlns:a16="http://schemas.microsoft.com/office/drawing/2014/main" id="{0091B310-472A-80AD-2E45-9932CF10CA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91EBE0-E00F-20A3-76C9-A971ECC36981}"/>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52654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4C3E6-CD25-935B-1D29-CEC81D04EE3D}"/>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3" name="Footer Placeholder 2">
            <a:extLst>
              <a:ext uri="{FF2B5EF4-FFF2-40B4-BE49-F238E27FC236}">
                <a16:creationId xmlns:a16="http://schemas.microsoft.com/office/drawing/2014/main" id="{0CA98F37-1452-9972-17E3-B2BF124A8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9CB51-564D-B172-8178-5130704D3973}"/>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99870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75EF-A5C3-DE7E-5557-E57EE22DD5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828337-2C8D-CE70-5087-EB17C4B7C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108BCD-26BE-041F-7EA4-869A8368B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84559-A1AA-4EED-4721-F755DF6C965C}"/>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6" name="Footer Placeholder 5">
            <a:extLst>
              <a:ext uri="{FF2B5EF4-FFF2-40B4-BE49-F238E27FC236}">
                <a16:creationId xmlns:a16="http://schemas.microsoft.com/office/drawing/2014/main" id="{9FC4D670-6125-F44D-234E-A8C52518F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EFF88-09A9-A287-B351-9BE2CD001699}"/>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319231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261D-034F-91B9-EAEA-5FEEBC06FA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2B1386-A6C4-790B-EBA9-EBF1C9A2C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6DCAB2-8388-6053-E354-20A6DDA67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ABFFCD-A6B3-23B0-469C-AB1DD9A23A6F}"/>
              </a:ext>
            </a:extLst>
          </p:cNvPr>
          <p:cNvSpPr>
            <a:spLocks noGrp="1"/>
          </p:cNvSpPr>
          <p:nvPr>
            <p:ph type="dt" sz="half" idx="10"/>
          </p:nvPr>
        </p:nvSpPr>
        <p:spPr/>
        <p:txBody>
          <a:bodyPr/>
          <a:lstStyle/>
          <a:p>
            <a:fld id="{34EFEB70-131D-8C47-A68F-4CE8484A1C15}" type="datetimeFigureOut">
              <a:rPr lang="en-US" smtClean="0"/>
              <a:t>5/22/2026</a:t>
            </a:fld>
            <a:endParaRPr lang="en-US"/>
          </a:p>
        </p:txBody>
      </p:sp>
      <p:sp>
        <p:nvSpPr>
          <p:cNvPr id="6" name="Footer Placeholder 5">
            <a:extLst>
              <a:ext uri="{FF2B5EF4-FFF2-40B4-BE49-F238E27FC236}">
                <a16:creationId xmlns:a16="http://schemas.microsoft.com/office/drawing/2014/main" id="{72523AB7-1D8E-FE1F-0739-E87721926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BC032-CAA6-DB82-7610-3FE30D70B113}"/>
              </a:ext>
            </a:extLst>
          </p:cNvPr>
          <p:cNvSpPr>
            <a:spLocks noGrp="1"/>
          </p:cNvSpPr>
          <p:nvPr>
            <p:ph type="sldNum" sz="quarter" idx="12"/>
          </p:nvPr>
        </p:nvSpPr>
        <p:spPr/>
        <p:txBody>
          <a:bodyPr/>
          <a:lstStyle/>
          <a:p>
            <a:fld id="{CDB496B5-53EF-1D4A-9379-FB8C3CB93B0A}" type="slidenum">
              <a:rPr lang="en-US" smtClean="0"/>
              <a:t>‹#›</a:t>
            </a:fld>
            <a:endParaRPr lang="en-US"/>
          </a:p>
        </p:txBody>
      </p:sp>
    </p:spTree>
    <p:extLst>
      <p:ext uri="{BB962C8B-B14F-4D97-AF65-F5344CB8AC3E}">
        <p14:creationId xmlns:p14="http://schemas.microsoft.com/office/powerpoint/2010/main" val="401149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88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21E94-879E-6279-6CBD-661658F36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240CC5-7BD4-0DC8-8731-0B9ECBA0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B24B13-D97A-91F5-7AB3-5AF573BFF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FEB70-131D-8C47-A68F-4CE8484A1C15}" type="datetimeFigureOut">
              <a:rPr lang="en-US" smtClean="0"/>
              <a:t>5/22/2026</a:t>
            </a:fld>
            <a:endParaRPr lang="en-US"/>
          </a:p>
        </p:txBody>
      </p:sp>
      <p:sp>
        <p:nvSpPr>
          <p:cNvPr id="5" name="Footer Placeholder 4">
            <a:extLst>
              <a:ext uri="{FF2B5EF4-FFF2-40B4-BE49-F238E27FC236}">
                <a16:creationId xmlns:a16="http://schemas.microsoft.com/office/drawing/2014/main" id="{9E6158F5-C7BF-18C2-7C30-13EC5C36C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8351AD-1354-4F85-66E9-F6AC79254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496B5-53EF-1D4A-9379-FB8C3CB93B0A}" type="slidenum">
              <a:rPr lang="en-US" smtClean="0"/>
              <a:t>‹#›</a:t>
            </a:fld>
            <a:endParaRPr lang="en-US"/>
          </a:p>
        </p:txBody>
      </p:sp>
    </p:spTree>
    <p:extLst>
      <p:ext uri="{BB962C8B-B14F-4D97-AF65-F5344CB8AC3E}">
        <p14:creationId xmlns:p14="http://schemas.microsoft.com/office/powerpoint/2010/main" val="155630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670F6D2D-DAF5-593E-C88A-0EEF260374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675538-7DB5-A206-5EB8-6D8437AEE162}"/>
              </a:ext>
            </a:extLst>
          </p:cNvPr>
          <p:cNvSpPr/>
          <p:nvPr/>
        </p:nvSpPr>
        <p:spPr>
          <a:xfrm>
            <a:off x="744279" y="839972"/>
            <a:ext cx="10882261" cy="5559093"/>
          </a:xfrm>
          <a:prstGeom prst="rect">
            <a:avLst/>
          </a:prstGeom>
          <a:noFill/>
          <a:ln w="127000">
            <a:solidFill>
              <a:srgbClr val="0E46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0">
            <a:extLst>
              <a:ext uri="{FF2B5EF4-FFF2-40B4-BE49-F238E27FC236}">
                <a16:creationId xmlns:a16="http://schemas.microsoft.com/office/drawing/2014/main" id="{FBA01BA7-66AB-FE54-0945-EAFDA8915C50}"/>
              </a:ext>
            </a:extLst>
          </p:cNvPr>
          <p:cNvSpPr/>
          <p:nvPr/>
        </p:nvSpPr>
        <p:spPr>
          <a:xfrm>
            <a:off x="565459" y="458936"/>
            <a:ext cx="9514712" cy="2251607"/>
          </a:xfrm>
          <a:prstGeom prst="rect">
            <a:avLst/>
          </a:prstGeom>
          <a:solidFill>
            <a:srgbClr val="8AD0B1"/>
          </a:solidFill>
          <a:ln/>
        </p:spPr>
        <p:txBody>
          <a:bodyPr wrap="none" lIns="0" tIns="0" rIns="0" bIns="0" rtlCol="0" anchor="t"/>
          <a:lstStyle/>
          <a:p>
            <a:pPr marL="0" indent="0">
              <a:buNone/>
            </a:pPr>
            <a:r>
              <a:rPr lang="en-US" sz="7200" b="1" dirty="0">
                <a:solidFill>
                  <a:srgbClr val="0E468D"/>
                </a:solidFill>
                <a:latin typeface="Futura Now Text Black" panose="020B0A06030501020303" pitchFamily="34" charset="0"/>
                <a:ea typeface="Anton Bold" pitchFamily="34" charset="-122"/>
                <a:cs typeface="Anton Bold" pitchFamily="34" charset="-120"/>
              </a:rPr>
              <a:t>WHO WOULD YOU</a:t>
            </a:r>
          </a:p>
          <a:p>
            <a:pPr marL="0" indent="0">
              <a:buNone/>
            </a:pPr>
            <a:r>
              <a:rPr lang="en-US" sz="7200" b="1" dirty="0">
                <a:solidFill>
                  <a:srgbClr val="0E468D"/>
                </a:solidFill>
                <a:latin typeface="Beirut Display SemiBold" pitchFamily="50" charset="0"/>
                <a:ea typeface="Anton Bold" pitchFamily="34" charset="-122"/>
                <a:cs typeface="Anton Bold" pitchFamily="34" charset="-120"/>
              </a:rPr>
              <a:t>LIKE TO BECOME?</a:t>
            </a:r>
          </a:p>
        </p:txBody>
      </p:sp>
    </p:spTree>
    <p:extLst>
      <p:ext uri="{BB962C8B-B14F-4D97-AF65-F5344CB8AC3E}">
        <p14:creationId xmlns:p14="http://schemas.microsoft.com/office/powerpoint/2010/main" val="33363980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DFE7E121-B5F2-F3CF-BBDE-8CE4CB05E144}"/>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4B9CE966-A4DD-4122-4C8A-88452D4BBB3E}"/>
              </a:ext>
            </a:extLst>
          </p:cNvPr>
          <p:cNvSpPr/>
          <p:nvPr/>
        </p:nvSpPr>
        <p:spPr>
          <a:xfrm>
            <a:off x="462425" y="397689"/>
            <a:ext cx="7919321" cy="902031"/>
          </a:xfrm>
          <a:prstGeom prst="rect">
            <a:avLst/>
          </a:prstGeom>
          <a:solidFill>
            <a:srgbClr val="8AD0B1"/>
          </a:solidFill>
          <a:ln/>
        </p:spPr>
        <p:txBody>
          <a:bodyPr wrap="none" lIns="0" tIns="0" rIns="0" bIns="0" rtlCol="0" anchor="t"/>
          <a:lstStyle/>
          <a:p>
            <a:pPr marL="0" indent="0">
              <a:buNone/>
            </a:pPr>
            <a:r>
              <a:rPr lang="en-US" sz="6000" b="1" dirty="0">
                <a:solidFill>
                  <a:srgbClr val="0E468D"/>
                </a:solidFill>
                <a:latin typeface="Futura Now Text Black" panose="020B0A06030501020303" pitchFamily="34" charset="0"/>
                <a:ea typeface="Anton Bold" pitchFamily="34" charset="-122"/>
                <a:cs typeface="Anton Bold" pitchFamily="34" charset="-120"/>
              </a:rPr>
              <a:t>TRAINING</a:t>
            </a:r>
            <a:endParaRPr lang="en-US" sz="6000" b="1" dirty="0">
              <a:solidFill>
                <a:srgbClr val="0E468D"/>
              </a:solidFill>
              <a:latin typeface="Futura Now Text Black" panose="020B0A06030501020303" pitchFamily="34" charset="0"/>
              <a:ea typeface="Anton Bold" pitchFamily="34" charset="-122"/>
            </a:endParaRPr>
          </a:p>
        </p:txBody>
      </p:sp>
      <p:sp>
        <p:nvSpPr>
          <p:cNvPr id="5" name="Freeform 4">
            <a:extLst>
              <a:ext uri="{FF2B5EF4-FFF2-40B4-BE49-F238E27FC236}">
                <a16:creationId xmlns:a16="http://schemas.microsoft.com/office/drawing/2014/main" id="{7177BB8B-39C0-F246-308C-914F55C8C1A4}"/>
              </a:ext>
            </a:extLst>
          </p:cNvPr>
          <p:cNvSpPr/>
          <p:nvPr/>
        </p:nvSpPr>
        <p:spPr>
          <a:xfrm>
            <a:off x="4281375" y="1988288"/>
            <a:ext cx="5195524" cy="4021007"/>
          </a:xfrm>
          <a:custGeom>
            <a:avLst/>
            <a:gdLst/>
            <a:ahLst/>
            <a:cxnLst/>
            <a:rect l="l" t="t" r="r" b="b"/>
            <a:pathLst>
              <a:path w="3810000" h="3013364">
                <a:moveTo>
                  <a:pt x="0" y="0"/>
                </a:moveTo>
                <a:lnTo>
                  <a:pt x="3810000" y="0"/>
                </a:lnTo>
                <a:lnTo>
                  <a:pt x="3810000" y="3013364"/>
                </a:lnTo>
                <a:lnTo>
                  <a:pt x="0" y="30133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16773827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6CF6AAE5-DD7F-7820-049F-8E013FEF41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8CBD9A-92C3-057A-127A-A89C29E44EFD}"/>
              </a:ext>
            </a:extLst>
          </p:cNvPr>
          <p:cNvSpPr txBox="1"/>
          <p:nvPr/>
        </p:nvSpPr>
        <p:spPr>
          <a:xfrm>
            <a:off x="677382" y="1404625"/>
            <a:ext cx="10837236" cy="2862322"/>
          </a:xfrm>
          <a:prstGeom prst="rect">
            <a:avLst/>
          </a:prstGeom>
          <a:noFill/>
        </p:spPr>
        <p:txBody>
          <a:bodyPr wrap="square">
            <a:spAutoFit/>
          </a:bodyPr>
          <a:lstStyle/>
          <a:p>
            <a:r>
              <a:rPr lang="en-GB" sz="3600" dirty="0">
                <a:solidFill>
                  <a:srgbClr val="0E468D"/>
                </a:solidFill>
                <a:latin typeface="Beirut Display SemiBold" pitchFamily="50" charset="0"/>
                <a:ea typeface="Open Sans" pitchFamily="2" charset="0"/>
                <a:cs typeface="Open Sans" pitchFamily="2" charset="0"/>
              </a:rPr>
              <a:t>To the weak I became weak, to win the weak. I have become all things to all people so that by all possible means I might save some. I do all this for the sake of the gospel, that I may share in its blessings.</a:t>
            </a:r>
            <a:endParaRPr lang="en-GB" sz="3600" dirty="0">
              <a:latin typeface="Beirut Display SemiBold" pitchFamily="50" charset="0"/>
            </a:endParaRPr>
          </a:p>
        </p:txBody>
      </p:sp>
    </p:spTree>
    <p:extLst>
      <p:ext uri="{BB962C8B-B14F-4D97-AF65-F5344CB8AC3E}">
        <p14:creationId xmlns:p14="http://schemas.microsoft.com/office/powerpoint/2010/main" val="175818573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0E7336AE-BCFD-22EA-CF10-C724AE4750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6C2D35-1FC1-ED60-300B-56DB7D3368D3}"/>
              </a:ext>
            </a:extLst>
          </p:cNvPr>
          <p:cNvSpPr txBox="1"/>
          <p:nvPr/>
        </p:nvSpPr>
        <p:spPr>
          <a:xfrm>
            <a:off x="677382" y="1404625"/>
            <a:ext cx="10837236" cy="3416320"/>
          </a:xfrm>
          <a:prstGeom prst="rect">
            <a:avLst/>
          </a:prstGeom>
          <a:noFill/>
        </p:spPr>
        <p:txBody>
          <a:bodyPr wrap="square">
            <a:spAutoFit/>
          </a:bodyPr>
          <a:lstStyle/>
          <a:p>
            <a:r>
              <a:rPr lang="en-GB" sz="3600" dirty="0">
                <a:solidFill>
                  <a:srgbClr val="0E468D"/>
                </a:solidFill>
                <a:latin typeface="Beirut Display SemiBold" pitchFamily="50" charset="0"/>
                <a:ea typeface="Open Sans" pitchFamily="2" charset="0"/>
                <a:cs typeface="Open Sans" pitchFamily="2" charset="0"/>
              </a:rPr>
              <a:t>…but we do it to get a crown that will last for ever. Therefore, I do not run like someone running aimlessly; I do not fight like a boxer beating the air. No, I strike a blow to my body and make it my slave so that after I have preached to others…</a:t>
            </a:r>
            <a:endParaRPr lang="en-GB" sz="3600" dirty="0">
              <a:latin typeface="Beirut Display SemiBold" pitchFamily="50" charset="0"/>
            </a:endParaRPr>
          </a:p>
        </p:txBody>
      </p:sp>
      <p:sp>
        <p:nvSpPr>
          <p:cNvPr id="2" name="Text 0">
            <a:extLst>
              <a:ext uri="{FF2B5EF4-FFF2-40B4-BE49-F238E27FC236}">
                <a16:creationId xmlns:a16="http://schemas.microsoft.com/office/drawing/2014/main" id="{5EE9E804-D710-B644-DD2D-C0F431990E0E}"/>
              </a:ext>
            </a:extLst>
          </p:cNvPr>
          <p:cNvSpPr/>
          <p:nvPr/>
        </p:nvSpPr>
        <p:spPr>
          <a:xfrm>
            <a:off x="2248695" y="5347050"/>
            <a:ext cx="7919321" cy="902031"/>
          </a:xfrm>
          <a:prstGeom prst="rect">
            <a:avLst/>
          </a:prstGeom>
          <a:solidFill>
            <a:srgbClr val="8AD0B1"/>
          </a:solidFill>
          <a:ln/>
        </p:spPr>
        <p:txBody>
          <a:bodyPr wrap="none" lIns="0" tIns="0" rIns="0" bIns="0" rtlCol="0" anchor="t"/>
          <a:lstStyle/>
          <a:p>
            <a:pPr marL="0" indent="0">
              <a:buNone/>
            </a:pPr>
            <a:r>
              <a:rPr lang="en-US" sz="6600" b="1" dirty="0">
                <a:solidFill>
                  <a:srgbClr val="159B88"/>
                </a:solidFill>
                <a:latin typeface="Futura Now Text Black" panose="020B0A06030501020303" pitchFamily="34" charset="0"/>
                <a:ea typeface="Anton Bold" pitchFamily="34" charset="-122"/>
                <a:cs typeface="Anton Bold" pitchFamily="34" charset="-120"/>
              </a:rPr>
              <a:t>INTENTIONALITY</a:t>
            </a:r>
            <a:endParaRPr lang="en-US" sz="6600" b="1" dirty="0">
              <a:solidFill>
                <a:srgbClr val="159B88"/>
              </a:solidFill>
              <a:latin typeface="Futura Now Text Black" panose="020B0A06030501020303" pitchFamily="34" charset="0"/>
              <a:ea typeface="Anton Bold" pitchFamily="34" charset="-122"/>
            </a:endParaRPr>
          </a:p>
        </p:txBody>
      </p:sp>
    </p:spTree>
    <p:extLst>
      <p:ext uri="{BB962C8B-B14F-4D97-AF65-F5344CB8AC3E}">
        <p14:creationId xmlns:p14="http://schemas.microsoft.com/office/powerpoint/2010/main" val="5159618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FEE61611-F259-2986-E46C-42417E6ABB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755FA79-5DE9-9504-7DF4-8A2E951B03D9}"/>
              </a:ext>
            </a:extLst>
          </p:cNvPr>
          <p:cNvSpPr/>
          <p:nvPr/>
        </p:nvSpPr>
        <p:spPr>
          <a:xfrm>
            <a:off x="744279" y="839972"/>
            <a:ext cx="10882261" cy="5559093"/>
          </a:xfrm>
          <a:prstGeom prst="rect">
            <a:avLst/>
          </a:prstGeom>
          <a:noFill/>
          <a:ln w="127000">
            <a:solidFill>
              <a:srgbClr val="0E46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B0EB8B27-EA04-177B-A2C3-A17DA812D66E}"/>
              </a:ext>
            </a:extLst>
          </p:cNvPr>
          <p:cNvPicPr>
            <a:picLocks noChangeAspect="1"/>
          </p:cNvPicPr>
          <p:nvPr/>
        </p:nvPicPr>
        <p:blipFill>
          <a:blip r:embed="rId4"/>
          <a:stretch>
            <a:fillRect/>
          </a:stretch>
        </p:blipFill>
        <p:spPr>
          <a:xfrm>
            <a:off x="-145441" y="218316"/>
            <a:ext cx="3091545" cy="3091545"/>
          </a:xfrm>
          <a:prstGeom prst="rect">
            <a:avLst/>
          </a:prstGeom>
        </p:spPr>
      </p:pic>
      <p:pic>
        <p:nvPicPr>
          <p:cNvPr id="5" name="Picture 4">
            <a:extLst>
              <a:ext uri="{FF2B5EF4-FFF2-40B4-BE49-F238E27FC236}">
                <a16:creationId xmlns:a16="http://schemas.microsoft.com/office/drawing/2014/main" id="{3DFB3047-5164-0B6D-3273-98CD7263F9AF}"/>
              </a:ext>
            </a:extLst>
          </p:cNvPr>
          <p:cNvPicPr>
            <a:picLocks noChangeAspect="1"/>
          </p:cNvPicPr>
          <p:nvPr/>
        </p:nvPicPr>
        <p:blipFill>
          <a:blip r:embed="rId5"/>
          <a:stretch>
            <a:fillRect/>
          </a:stretch>
        </p:blipFill>
        <p:spPr>
          <a:xfrm>
            <a:off x="3214639" y="-75601"/>
            <a:ext cx="2491186" cy="3321581"/>
          </a:xfrm>
          <a:prstGeom prst="rect">
            <a:avLst/>
          </a:prstGeom>
        </p:spPr>
      </p:pic>
      <p:pic>
        <p:nvPicPr>
          <p:cNvPr id="6" name="Picture 5">
            <a:extLst>
              <a:ext uri="{FF2B5EF4-FFF2-40B4-BE49-F238E27FC236}">
                <a16:creationId xmlns:a16="http://schemas.microsoft.com/office/drawing/2014/main" id="{37E70496-6CB6-BEC6-C3BA-822162C702EA}"/>
              </a:ext>
            </a:extLst>
          </p:cNvPr>
          <p:cNvPicPr>
            <a:picLocks noChangeAspect="1"/>
          </p:cNvPicPr>
          <p:nvPr/>
        </p:nvPicPr>
        <p:blipFill>
          <a:blip r:embed="rId6"/>
          <a:srcRect l="21120" r="30320"/>
          <a:stretch/>
        </p:blipFill>
        <p:spPr>
          <a:xfrm>
            <a:off x="5961874" y="-75601"/>
            <a:ext cx="2927463" cy="3385462"/>
          </a:xfrm>
          <a:prstGeom prst="rect">
            <a:avLst/>
          </a:prstGeom>
        </p:spPr>
      </p:pic>
      <p:pic>
        <p:nvPicPr>
          <p:cNvPr id="7" name="Picture 6">
            <a:extLst>
              <a:ext uri="{FF2B5EF4-FFF2-40B4-BE49-F238E27FC236}">
                <a16:creationId xmlns:a16="http://schemas.microsoft.com/office/drawing/2014/main" id="{503D490D-10D1-C564-9B9A-CFC3A193785F}"/>
              </a:ext>
            </a:extLst>
          </p:cNvPr>
          <p:cNvPicPr>
            <a:picLocks noChangeAspect="1"/>
          </p:cNvPicPr>
          <p:nvPr/>
        </p:nvPicPr>
        <p:blipFill>
          <a:blip r:embed="rId7"/>
          <a:stretch>
            <a:fillRect/>
          </a:stretch>
        </p:blipFill>
        <p:spPr>
          <a:xfrm>
            <a:off x="145693" y="3931517"/>
            <a:ext cx="3950968" cy="2222419"/>
          </a:xfrm>
          <a:prstGeom prst="rect">
            <a:avLst/>
          </a:prstGeom>
        </p:spPr>
      </p:pic>
      <p:pic>
        <p:nvPicPr>
          <p:cNvPr id="8" name="Picture 7">
            <a:extLst>
              <a:ext uri="{FF2B5EF4-FFF2-40B4-BE49-F238E27FC236}">
                <a16:creationId xmlns:a16="http://schemas.microsoft.com/office/drawing/2014/main" id="{7A302964-E6B5-6B67-C2E2-6C83FE243194}"/>
              </a:ext>
            </a:extLst>
          </p:cNvPr>
          <p:cNvPicPr>
            <a:picLocks noChangeAspect="1"/>
          </p:cNvPicPr>
          <p:nvPr/>
        </p:nvPicPr>
        <p:blipFill>
          <a:blip r:embed="rId8"/>
          <a:srcRect l="9935" t="4332" r="8203"/>
          <a:stretch/>
        </p:blipFill>
        <p:spPr>
          <a:xfrm>
            <a:off x="7566107" y="3817088"/>
            <a:ext cx="4625893" cy="3040912"/>
          </a:xfrm>
          <a:prstGeom prst="rect">
            <a:avLst/>
          </a:prstGeom>
        </p:spPr>
      </p:pic>
      <p:pic>
        <p:nvPicPr>
          <p:cNvPr id="9" name="Picture 8">
            <a:extLst>
              <a:ext uri="{FF2B5EF4-FFF2-40B4-BE49-F238E27FC236}">
                <a16:creationId xmlns:a16="http://schemas.microsoft.com/office/drawing/2014/main" id="{88C5CCD2-B62C-6168-5927-6122B8EF0F09}"/>
              </a:ext>
            </a:extLst>
          </p:cNvPr>
          <p:cNvPicPr>
            <a:picLocks noChangeAspect="1"/>
          </p:cNvPicPr>
          <p:nvPr/>
        </p:nvPicPr>
        <p:blipFill>
          <a:blip r:embed="rId9"/>
          <a:stretch>
            <a:fillRect/>
          </a:stretch>
        </p:blipFill>
        <p:spPr>
          <a:xfrm>
            <a:off x="4398862" y="3404506"/>
            <a:ext cx="2491186" cy="3738240"/>
          </a:xfrm>
          <a:prstGeom prst="rect">
            <a:avLst/>
          </a:prstGeom>
        </p:spPr>
      </p:pic>
      <p:pic>
        <p:nvPicPr>
          <p:cNvPr id="11" name="Picture 10">
            <a:extLst>
              <a:ext uri="{FF2B5EF4-FFF2-40B4-BE49-F238E27FC236}">
                <a16:creationId xmlns:a16="http://schemas.microsoft.com/office/drawing/2014/main" id="{B541B74F-8861-3C66-1B36-4275435762BE}"/>
              </a:ext>
            </a:extLst>
          </p:cNvPr>
          <p:cNvPicPr>
            <a:picLocks noChangeAspect="1"/>
          </p:cNvPicPr>
          <p:nvPr/>
        </p:nvPicPr>
        <p:blipFill>
          <a:blip r:embed="rId10"/>
          <a:srcRect l="12222" r="14660"/>
          <a:stretch/>
        </p:blipFill>
        <p:spPr>
          <a:xfrm>
            <a:off x="9064097" y="-138794"/>
            <a:ext cx="3238502" cy="3543300"/>
          </a:xfrm>
          <a:prstGeom prst="rect">
            <a:avLst/>
          </a:prstGeom>
        </p:spPr>
      </p:pic>
    </p:spTree>
    <p:extLst>
      <p:ext uri="{BB962C8B-B14F-4D97-AF65-F5344CB8AC3E}">
        <p14:creationId xmlns:p14="http://schemas.microsoft.com/office/powerpoint/2010/main" val="7194857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8B9CC663-A13F-17F4-B896-94CABAD721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EA512B4-46D0-8AB3-54C5-5EA1775E8274}"/>
              </a:ext>
            </a:extLst>
          </p:cNvPr>
          <p:cNvSpPr/>
          <p:nvPr/>
        </p:nvSpPr>
        <p:spPr>
          <a:xfrm>
            <a:off x="744279" y="839972"/>
            <a:ext cx="10882261" cy="5559093"/>
          </a:xfrm>
          <a:prstGeom prst="rect">
            <a:avLst/>
          </a:prstGeom>
          <a:noFill/>
          <a:ln w="127000">
            <a:solidFill>
              <a:srgbClr val="0E46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0">
            <a:extLst>
              <a:ext uri="{FF2B5EF4-FFF2-40B4-BE49-F238E27FC236}">
                <a16:creationId xmlns:a16="http://schemas.microsoft.com/office/drawing/2014/main" id="{B5A38DF3-52B0-6EAB-1E16-D44CDBCB1537}"/>
              </a:ext>
            </a:extLst>
          </p:cNvPr>
          <p:cNvSpPr/>
          <p:nvPr/>
        </p:nvSpPr>
        <p:spPr>
          <a:xfrm>
            <a:off x="565459" y="458936"/>
            <a:ext cx="7451490" cy="2741464"/>
          </a:xfrm>
          <a:prstGeom prst="rect">
            <a:avLst/>
          </a:prstGeom>
          <a:solidFill>
            <a:srgbClr val="8AD0B1"/>
          </a:solidFill>
          <a:ln/>
        </p:spPr>
        <p:txBody>
          <a:bodyPr wrap="none" lIns="0" tIns="0" rIns="0" bIns="0" rtlCol="0" anchor="t"/>
          <a:lstStyle/>
          <a:p>
            <a:pPr marL="0" indent="0">
              <a:buNone/>
            </a:pPr>
            <a:r>
              <a:rPr lang="en-US" sz="8800" b="1" dirty="0">
                <a:solidFill>
                  <a:srgbClr val="0E468D"/>
                </a:solidFill>
                <a:latin typeface="Futura Now Text Black" panose="020B0A06030501020303" pitchFamily="34" charset="0"/>
                <a:ea typeface="Anton Bold" pitchFamily="34" charset="-122"/>
                <a:cs typeface="Anton Bold" pitchFamily="34" charset="-120"/>
              </a:rPr>
              <a:t>FREEDOM &amp;</a:t>
            </a:r>
          </a:p>
          <a:p>
            <a:pPr marL="0" indent="0">
              <a:buNone/>
            </a:pPr>
            <a:r>
              <a:rPr lang="en-US" sz="8800" b="1" dirty="0">
                <a:solidFill>
                  <a:srgbClr val="0E468D"/>
                </a:solidFill>
                <a:latin typeface="Beirut Display SemiBold" pitchFamily="50" charset="0"/>
                <a:ea typeface="Anton Bold" pitchFamily="34" charset="-122"/>
                <a:cs typeface="Anton Bold" pitchFamily="34" charset="-120"/>
              </a:rPr>
              <a:t>DISCIPLINE</a:t>
            </a:r>
          </a:p>
        </p:txBody>
      </p:sp>
      <p:sp>
        <p:nvSpPr>
          <p:cNvPr id="5" name="Freeform 4">
            <a:extLst>
              <a:ext uri="{FF2B5EF4-FFF2-40B4-BE49-F238E27FC236}">
                <a16:creationId xmlns:a16="http://schemas.microsoft.com/office/drawing/2014/main" id="{6DFE706F-647B-3694-AAAD-3D34BDF7B17B}"/>
              </a:ext>
            </a:extLst>
          </p:cNvPr>
          <p:cNvSpPr/>
          <p:nvPr/>
        </p:nvSpPr>
        <p:spPr>
          <a:xfrm>
            <a:off x="7804298" y="3429000"/>
            <a:ext cx="3083442" cy="2445488"/>
          </a:xfrm>
          <a:custGeom>
            <a:avLst/>
            <a:gdLst/>
            <a:ahLst/>
            <a:cxnLst/>
            <a:rect l="l" t="t" r="r" b="b"/>
            <a:pathLst>
              <a:path w="3810000" h="3013364">
                <a:moveTo>
                  <a:pt x="0" y="0"/>
                </a:moveTo>
                <a:lnTo>
                  <a:pt x="3810000" y="0"/>
                </a:lnTo>
                <a:lnTo>
                  <a:pt x="3810000" y="3013364"/>
                </a:lnTo>
                <a:lnTo>
                  <a:pt x="0" y="30133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33034878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369AD371-38F8-E64E-5948-839774357FFD}"/>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F2DB85B3-03DA-C834-8253-4184A98231D3}"/>
              </a:ext>
            </a:extLst>
          </p:cNvPr>
          <p:cNvSpPr/>
          <p:nvPr/>
        </p:nvSpPr>
        <p:spPr>
          <a:xfrm>
            <a:off x="249774" y="273879"/>
            <a:ext cx="7919321" cy="902031"/>
          </a:xfrm>
          <a:prstGeom prst="rect">
            <a:avLst/>
          </a:prstGeom>
          <a:solidFill>
            <a:srgbClr val="8AD0B1"/>
          </a:solidFill>
          <a:ln/>
        </p:spPr>
        <p:txBody>
          <a:bodyPr wrap="none" lIns="0" tIns="0" rIns="0" bIns="0" rtlCol="0" anchor="t"/>
          <a:lstStyle/>
          <a:p>
            <a:pPr marL="0" indent="0">
              <a:buNone/>
            </a:pPr>
            <a:r>
              <a:rPr lang="en-US" sz="6000" b="1" dirty="0">
                <a:solidFill>
                  <a:srgbClr val="0E468D"/>
                </a:solidFill>
                <a:latin typeface="Futura Now Text Black" panose="020B0A06030501020303" pitchFamily="34" charset="0"/>
                <a:ea typeface="Anton Bold" pitchFamily="34" charset="-122"/>
                <a:cs typeface="Anton Bold" pitchFamily="34" charset="-120"/>
              </a:rPr>
              <a:t>FREEDOM</a:t>
            </a:r>
            <a:endParaRPr lang="en-US" sz="6000" b="1" dirty="0">
              <a:solidFill>
                <a:srgbClr val="0E468D"/>
              </a:solidFill>
              <a:latin typeface="Futura Now Text Black" panose="020B0A06030501020303" pitchFamily="34" charset="0"/>
              <a:ea typeface="Anton Bold" pitchFamily="34" charset="-122"/>
            </a:endParaRPr>
          </a:p>
        </p:txBody>
      </p:sp>
      <p:sp>
        <p:nvSpPr>
          <p:cNvPr id="2" name="TextBox 1">
            <a:extLst>
              <a:ext uri="{FF2B5EF4-FFF2-40B4-BE49-F238E27FC236}">
                <a16:creationId xmlns:a16="http://schemas.microsoft.com/office/drawing/2014/main" id="{0FA98314-7854-D04D-B0FA-AAD417B57E2F}"/>
              </a:ext>
            </a:extLst>
          </p:cNvPr>
          <p:cNvSpPr txBox="1"/>
          <p:nvPr/>
        </p:nvSpPr>
        <p:spPr>
          <a:xfrm>
            <a:off x="250756" y="1408683"/>
            <a:ext cx="11690487" cy="5324535"/>
          </a:xfrm>
          <a:prstGeom prst="rect">
            <a:avLst/>
          </a:prstGeom>
          <a:noFill/>
        </p:spPr>
        <p:txBody>
          <a:bodyPr wrap="square" rtlCol="0">
            <a:spAutoFit/>
          </a:bodyPr>
          <a:lstStyle/>
          <a:p>
            <a:r>
              <a:rPr lang="en-GB" sz="2800" dirty="0">
                <a:solidFill>
                  <a:srgbClr val="0E468D"/>
                </a:solidFill>
                <a:latin typeface="Open Sans" pitchFamily="2" charset="0"/>
                <a:ea typeface="Open Sans" pitchFamily="2" charset="0"/>
                <a:cs typeface="Open Sans" pitchFamily="2" charset="0"/>
              </a:rPr>
              <a:t>19 Though I am free and belong to no one, I have made myself a slave to everyone, to win as many as possible. 20 To the Jews I became like a Jew, to win the Jews. To those under the law I became like one under the law (though I myself am not under the law), so as to win those under the law. 21 To those not having the law I became like one not having the law (though I am not free from God’s law but am under Christ’s law), so as to win those not having the law.</a:t>
            </a:r>
          </a:p>
          <a:p>
            <a:r>
              <a:rPr lang="en-GB" sz="2800" dirty="0">
                <a:solidFill>
                  <a:srgbClr val="0E468D"/>
                </a:solidFill>
                <a:latin typeface="Open Sans" pitchFamily="2" charset="0"/>
                <a:ea typeface="Open Sans" pitchFamily="2" charset="0"/>
                <a:cs typeface="Open Sans" pitchFamily="2" charset="0"/>
              </a:rPr>
              <a:t>To the weak I became weak, to win the weak. I have become all things to all people so that by all possible means I might save some. 23 I do all this for the sake of the gospel, that I may share in its blessings.</a:t>
            </a:r>
            <a:endParaRPr lang="en-GB" sz="3200" dirty="0">
              <a:solidFill>
                <a:srgbClr val="0E468D"/>
              </a:solidFill>
              <a:latin typeface="Beirut Display SemiBold" pitchFamily="50" charset="0"/>
              <a:ea typeface="Open Sans" pitchFamily="2" charset="0"/>
              <a:cs typeface="Open Sans" pitchFamily="2" charset="0"/>
            </a:endParaRPr>
          </a:p>
          <a:p>
            <a:pPr algn="r"/>
            <a:r>
              <a:rPr lang="en-GB" sz="3200" b="1" dirty="0">
                <a:solidFill>
                  <a:srgbClr val="0E468D"/>
                </a:solidFill>
                <a:latin typeface="Beirut Display SemiBold" pitchFamily="50" charset="0"/>
                <a:ea typeface="Open Sans" pitchFamily="2" charset="0"/>
                <a:cs typeface="Open Sans" pitchFamily="2" charset="0"/>
              </a:rPr>
              <a:t>1 Corinthians 9:19-23</a:t>
            </a:r>
          </a:p>
        </p:txBody>
      </p:sp>
    </p:spTree>
    <p:extLst>
      <p:ext uri="{BB962C8B-B14F-4D97-AF65-F5344CB8AC3E}">
        <p14:creationId xmlns:p14="http://schemas.microsoft.com/office/powerpoint/2010/main" val="24813036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89A6FD64-6DA1-00A0-E09C-175DB21A07DE}"/>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D2C5C182-9DCF-6CDC-C107-82F59814D354}"/>
              </a:ext>
            </a:extLst>
          </p:cNvPr>
          <p:cNvSpPr/>
          <p:nvPr/>
        </p:nvSpPr>
        <p:spPr>
          <a:xfrm>
            <a:off x="2638807" y="468701"/>
            <a:ext cx="7451490" cy="2741464"/>
          </a:xfrm>
          <a:prstGeom prst="rect">
            <a:avLst/>
          </a:prstGeom>
          <a:solidFill>
            <a:srgbClr val="8AD0B1"/>
          </a:solidFill>
          <a:ln/>
        </p:spPr>
        <p:txBody>
          <a:bodyPr wrap="none" lIns="0" tIns="0" rIns="0" bIns="0" rtlCol="0" anchor="t"/>
          <a:lstStyle/>
          <a:p>
            <a:pPr marL="0" indent="0">
              <a:buNone/>
            </a:pPr>
            <a:r>
              <a:rPr lang="en-US" sz="8000" b="1" dirty="0">
                <a:solidFill>
                  <a:srgbClr val="0E468D"/>
                </a:solidFill>
                <a:latin typeface="Futura Now Text Black" panose="020B0A06030501020303" pitchFamily="34" charset="0"/>
                <a:ea typeface="Anton Bold" pitchFamily="34" charset="-122"/>
                <a:cs typeface="Anton Bold" pitchFamily="34" charset="-120"/>
              </a:rPr>
              <a:t>PARADOX </a:t>
            </a:r>
          </a:p>
          <a:p>
            <a:pPr marL="0" indent="0">
              <a:buNone/>
            </a:pPr>
            <a:r>
              <a:rPr lang="en-US" sz="8000" b="1" dirty="0">
                <a:solidFill>
                  <a:srgbClr val="0E468D"/>
                </a:solidFill>
                <a:latin typeface="Beirut Display SemiBold" pitchFamily="50" charset="0"/>
                <a:ea typeface="Anton Bold" pitchFamily="34" charset="-122"/>
                <a:cs typeface="Anton Bold" pitchFamily="34" charset="-120"/>
              </a:rPr>
              <a:t>OF FREEDOM</a:t>
            </a:r>
          </a:p>
        </p:txBody>
      </p:sp>
      <p:sp>
        <p:nvSpPr>
          <p:cNvPr id="2" name="Freeform 3">
            <a:extLst>
              <a:ext uri="{FF2B5EF4-FFF2-40B4-BE49-F238E27FC236}">
                <a16:creationId xmlns:a16="http://schemas.microsoft.com/office/drawing/2014/main" id="{4C9E0EE7-C2BF-3A9C-C971-68FC6DB22040}"/>
              </a:ext>
            </a:extLst>
          </p:cNvPr>
          <p:cNvSpPr/>
          <p:nvPr/>
        </p:nvSpPr>
        <p:spPr>
          <a:xfrm>
            <a:off x="297710" y="595423"/>
            <a:ext cx="1738671" cy="2119064"/>
          </a:xfrm>
          <a:custGeom>
            <a:avLst/>
            <a:gdLst/>
            <a:ahLst/>
            <a:cxnLst/>
            <a:rect l="l" t="t" r="r" b="b"/>
            <a:pathLst>
              <a:path w="4919051" h="5678559">
                <a:moveTo>
                  <a:pt x="0" y="0"/>
                </a:moveTo>
                <a:lnTo>
                  <a:pt x="4919051" y="0"/>
                </a:lnTo>
                <a:lnTo>
                  <a:pt x="4919051" y="5678558"/>
                </a:lnTo>
                <a:lnTo>
                  <a:pt x="0" y="5678558"/>
                </a:lnTo>
                <a:lnTo>
                  <a:pt x="0" y="0"/>
                </a:lnTo>
                <a:close/>
              </a:path>
            </a:pathLst>
          </a:custGeom>
          <a:blipFill>
            <a:blip r:embed="rId4"/>
            <a:stretch>
              <a:fillRect/>
            </a:stretch>
          </a:blipFill>
        </p:spPr>
        <p:txBody>
          <a:bodyPr/>
          <a:lstStyle/>
          <a:p>
            <a:endParaRPr lang="en-GB"/>
          </a:p>
        </p:txBody>
      </p:sp>
      <p:sp>
        <p:nvSpPr>
          <p:cNvPr id="5" name="Freeform 7">
            <a:extLst>
              <a:ext uri="{FF2B5EF4-FFF2-40B4-BE49-F238E27FC236}">
                <a16:creationId xmlns:a16="http://schemas.microsoft.com/office/drawing/2014/main" id="{F2A7A3A3-1968-A160-C954-E45914713801}"/>
              </a:ext>
            </a:extLst>
          </p:cNvPr>
          <p:cNvSpPr/>
          <p:nvPr/>
        </p:nvSpPr>
        <p:spPr>
          <a:xfrm>
            <a:off x="3847599" y="3647836"/>
            <a:ext cx="3284689" cy="2741464"/>
          </a:xfrm>
          <a:custGeom>
            <a:avLst/>
            <a:gdLst/>
            <a:ahLst/>
            <a:cxnLst/>
            <a:rect l="l" t="t" r="r" b="b"/>
            <a:pathLst>
              <a:path w="5328914" h="4316421">
                <a:moveTo>
                  <a:pt x="0" y="0"/>
                </a:moveTo>
                <a:lnTo>
                  <a:pt x="5328915" y="0"/>
                </a:lnTo>
                <a:lnTo>
                  <a:pt x="5328915" y="4316421"/>
                </a:lnTo>
                <a:lnTo>
                  <a:pt x="0" y="4316421"/>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10491302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DDC937FD-EE38-9A04-49DE-8CB6EA0F4753}"/>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3CCEEA39-4DA5-38CF-037E-5FD80EB8D45E}"/>
              </a:ext>
            </a:extLst>
          </p:cNvPr>
          <p:cNvSpPr/>
          <p:nvPr/>
        </p:nvSpPr>
        <p:spPr>
          <a:xfrm>
            <a:off x="491030" y="319845"/>
            <a:ext cx="7812998" cy="1041122"/>
          </a:xfrm>
          <a:prstGeom prst="rect">
            <a:avLst/>
          </a:prstGeom>
          <a:solidFill>
            <a:srgbClr val="8AD0B1"/>
          </a:solidFill>
          <a:ln/>
        </p:spPr>
        <p:txBody>
          <a:bodyPr wrap="none" lIns="0" tIns="0" rIns="0" bIns="0" rtlCol="0" anchor="t"/>
          <a:lstStyle/>
          <a:p>
            <a:pPr marL="0" indent="0">
              <a:buNone/>
            </a:pPr>
            <a:r>
              <a:rPr lang="en-US" sz="8000" b="1" dirty="0">
                <a:solidFill>
                  <a:srgbClr val="0E468D"/>
                </a:solidFill>
                <a:latin typeface="Futura Now Text Black" panose="020B0A06030501020303" pitchFamily="34" charset="0"/>
                <a:ea typeface="Anton Bold" pitchFamily="34" charset="-122"/>
                <a:cs typeface="Anton Bold" pitchFamily="34" charset="-120"/>
              </a:rPr>
              <a:t>FREE FROM… </a:t>
            </a:r>
          </a:p>
        </p:txBody>
      </p:sp>
      <p:sp>
        <p:nvSpPr>
          <p:cNvPr id="5" name="Freeform 7">
            <a:extLst>
              <a:ext uri="{FF2B5EF4-FFF2-40B4-BE49-F238E27FC236}">
                <a16:creationId xmlns:a16="http://schemas.microsoft.com/office/drawing/2014/main" id="{51903F34-2BBF-F114-FC71-D96A47EDB746}"/>
              </a:ext>
            </a:extLst>
          </p:cNvPr>
          <p:cNvSpPr/>
          <p:nvPr/>
        </p:nvSpPr>
        <p:spPr>
          <a:xfrm>
            <a:off x="4320585" y="2616476"/>
            <a:ext cx="3284689" cy="2741464"/>
          </a:xfrm>
          <a:custGeom>
            <a:avLst/>
            <a:gdLst/>
            <a:ahLst/>
            <a:cxnLst/>
            <a:rect l="l" t="t" r="r" b="b"/>
            <a:pathLst>
              <a:path w="5328914" h="4316421">
                <a:moveTo>
                  <a:pt x="0" y="0"/>
                </a:moveTo>
                <a:lnTo>
                  <a:pt x="5328915" y="0"/>
                </a:lnTo>
                <a:lnTo>
                  <a:pt x="5328915" y="4316421"/>
                </a:lnTo>
                <a:lnTo>
                  <a:pt x="0" y="4316421"/>
                </a:lnTo>
                <a:lnTo>
                  <a:pt x="0" y="0"/>
                </a:lnTo>
                <a:close/>
              </a:path>
            </a:pathLst>
          </a:custGeom>
          <a:blipFill>
            <a:blip r:embed="rId4"/>
            <a:stretch>
              <a:fillRect/>
            </a:stretch>
          </a:blipFill>
        </p:spPr>
        <p:txBody>
          <a:bodyPr/>
          <a:lstStyle/>
          <a:p>
            <a:endParaRPr lang="en-GB"/>
          </a:p>
        </p:txBody>
      </p:sp>
      <p:sp>
        <p:nvSpPr>
          <p:cNvPr id="4" name="TextBox 3">
            <a:extLst>
              <a:ext uri="{FF2B5EF4-FFF2-40B4-BE49-F238E27FC236}">
                <a16:creationId xmlns:a16="http://schemas.microsoft.com/office/drawing/2014/main" id="{A53ABAF7-011B-F5F5-491C-BBFBB3A4158F}"/>
              </a:ext>
            </a:extLst>
          </p:cNvPr>
          <p:cNvSpPr txBox="1"/>
          <p:nvPr/>
        </p:nvSpPr>
        <p:spPr>
          <a:xfrm rot="16200000">
            <a:off x="1527768" y="3756377"/>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ADDICTIONS</a:t>
            </a:r>
          </a:p>
        </p:txBody>
      </p:sp>
      <p:sp>
        <p:nvSpPr>
          <p:cNvPr id="6" name="TextBox 5">
            <a:extLst>
              <a:ext uri="{FF2B5EF4-FFF2-40B4-BE49-F238E27FC236}">
                <a16:creationId xmlns:a16="http://schemas.microsoft.com/office/drawing/2014/main" id="{BFA62FD2-5DE3-74D3-FBE7-47AF08F1D369}"/>
              </a:ext>
            </a:extLst>
          </p:cNvPr>
          <p:cNvSpPr txBox="1"/>
          <p:nvPr/>
        </p:nvSpPr>
        <p:spPr>
          <a:xfrm rot="16200000">
            <a:off x="2520140" y="3756377"/>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PRIDE</a:t>
            </a:r>
          </a:p>
        </p:txBody>
      </p:sp>
      <p:sp>
        <p:nvSpPr>
          <p:cNvPr id="7" name="TextBox 6">
            <a:extLst>
              <a:ext uri="{FF2B5EF4-FFF2-40B4-BE49-F238E27FC236}">
                <a16:creationId xmlns:a16="http://schemas.microsoft.com/office/drawing/2014/main" id="{5A8A1B03-EC2A-D294-3C8F-FF87805036A7}"/>
              </a:ext>
            </a:extLst>
          </p:cNvPr>
          <p:cNvSpPr txBox="1"/>
          <p:nvPr/>
        </p:nvSpPr>
        <p:spPr>
          <a:xfrm rot="16200000">
            <a:off x="3490683" y="3756377"/>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MONEY</a:t>
            </a:r>
          </a:p>
        </p:txBody>
      </p:sp>
      <p:sp>
        <p:nvSpPr>
          <p:cNvPr id="8" name="TextBox 7">
            <a:extLst>
              <a:ext uri="{FF2B5EF4-FFF2-40B4-BE49-F238E27FC236}">
                <a16:creationId xmlns:a16="http://schemas.microsoft.com/office/drawing/2014/main" id="{4C6CD376-210E-B061-EFEC-468FFFA5A139}"/>
              </a:ext>
            </a:extLst>
          </p:cNvPr>
          <p:cNvSpPr txBox="1"/>
          <p:nvPr/>
        </p:nvSpPr>
        <p:spPr>
          <a:xfrm rot="16200000">
            <a:off x="4461227" y="3756376"/>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STATUS</a:t>
            </a:r>
          </a:p>
        </p:txBody>
      </p:sp>
      <p:sp>
        <p:nvSpPr>
          <p:cNvPr id="9" name="TextBox 8">
            <a:extLst>
              <a:ext uri="{FF2B5EF4-FFF2-40B4-BE49-F238E27FC236}">
                <a16:creationId xmlns:a16="http://schemas.microsoft.com/office/drawing/2014/main" id="{D44B1E7D-4F64-296A-364F-3811EC5D56DA}"/>
              </a:ext>
            </a:extLst>
          </p:cNvPr>
          <p:cNvSpPr txBox="1"/>
          <p:nvPr/>
        </p:nvSpPr>
        <p:spPr>
          <a:xfrm rot="16200000">
            <a:off x="5453600" y="3756376"/>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PAST</a:t>
            </a:r>
          </a:p>
        </p:txBody>
      </p:sp>
      <p:sp>
        <p:nvSpPr>
          <p:cNvPr id="10" name="TextBox 9">
            <a:extLst>
              <a:ext uri="{FF2B5EF4-FFF2-40B4-BE49-F238E27FC236}">
                <a16:creationId xmlns:a16="http://schemas.microsoft.com/office/drawing/2014/main" id="{57951CA0-1A1A-B92A-8E78-0C612B218E24}"/>
              </a:ext>
            </a:extLst>
          </p:cNvPr>
          <p:cNvSpPr txBox="1"/>
          <p:nvPr/>
        </p:nvSpPr>
        <p:spPr>
          <a:xfrm rot="16200000">
            <a:off x="6402315" y="3756376"/>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RELATIONSHIPS</a:t>
            </a:r>
          </a:p>
        </p:txBody>
      </p:sp>
      <p:sp>
        <p:nvSpPr>
          <p:cNvPr id="2" name="TextBox 1">
            <a:extLst>
              <a:ext uri="{FF2B5EF4-FFF2-40B4-BE49-F238E27FC236}">
                <a16:creationId xmlns:a16="http://schemas.microsoft.com/office/drawing/2014/main" id="{B4102C56-F1DE-9FE3-1303-1771ED816A9C}"/>
              </a:ext>
            </a:extLst>
          </p:cNvPr>
          <p:cNvSpPr txBox="1"/>
          <p:nvPr/>
        </p:nvSpPr>
        <p:spPr>
          <a:xfrm rot="16200000">
            <a:off x="637766" y="3756375"/>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WORRY</a:t>
            </a:r>
          </a:p>
        </p:txBody>
      </p:sp>
      <p:sp>
        <p:nvSpPr>
          <p:cNvPr id="11" name="TextBox 10">
            <a:extLst>
              <a:ext uri="{FF2B5EF4-FFF2-40B4-BE49-F238E27FC236}">
                <a16:creationId xmlns:a16="http://schemas.microsoft.com/office/drawing/2014/main" id="{DF9C86E6-93A5-F6F3-F819-17CF02F3EAF6}"/>
              </a:ext>
            </a:extLst>
          </p:cNvPr>
          <p:cNvSpPr txBox="1"/>
          <p:nvPr/>
        </p:nvSpPr>
        <p:spPr>
          <a:xfrm rot="16200000">
            <a:off x="7416634" y="3734240"/>
            <a:ext cx="3657600"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CONTROL</a:t>
            </a:r>
          </a:p>
        </p:txBody>
      </p:sp>
      <p:sp>
        <p:nvSpPr>
          <p:cNvPr id="14" name="Rectangle 13">
            <a:extLst>
              <a:ext uri="{FF2B5EF4-FFF2-40B4-BE49-F238E27FC236}">
                <a16:creationId xmlns:a16="http://schemas.microsoft.com/office/drawing/2014/main" id="{FA85742F-87D9-CCE2-DEAF-D00055E4B4D1}"/>
              </a:ext>
            </a:extLst>
          </p:cNvPr>
          <p:cNvSpPr/>
          <p:nvPr/>
        </p:nvSpPr>
        <p:spPr>
          <a:xfrm>
            <a:off x="2235733" y="1819034"/>
            <a:ext cx="7240534" cy="3393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57AE28-E2E5-F604-8C5C-C0759090CED7}"/>
              </a:ext>
            </a:extLst>
          </p:cNvPr>
          <p:cNvSpPr/>
          <p:nvPr/>
        </p:nvSpPr>
        <p:spPr>
          <a:xfrm>
            <a:off x="2235733" y="5639731"/>
            <a:ext cx="7240534" cy="3393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49367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75A5BB5B-8ED2-A4E5-B530-8EAF9A829F4A}"/>
            </a:ext>
          </a:extLst>
        </p:cNvPr>
        <p:cNvGrpSpPr/>
        <p:nvPr/>
      </p:nvGrpSpPr>
      <p:grpSpPr>
        <a:xfrm>
          <a:off x="0" y="0"/>
          <a:ext cx="0" cy="0"/>
          <a:chOff x="0" y="0"/>
          <a:chExt cx="0" cy="0"/>
        </a:xfrm>
      </p:grpSpPr>
      <p:sp>
        <p:nvSpPr>
          <p:cNvPr id="5" name="Freeform 7">
            <a:extLst>
              <a:ext uri="{FF2B5EF4-FFF2-40B4-BE49-F238E27FC236}">
                <a16:creationId xmlns:a16="http://schemas.microsoft.com/office/drawing/2014/main" id="{D32B0DDF-AA8F-FDEF-54BD-05E542E6F1C0}"/>
              </a:ext>
            </a:extLst>
          </p:cNvPr>
          <p:cNvSpPr/>
          <p:nvPr/>
        </p:nvSpPr>
        <p:spPr>
          <a:xfrm>
            <a:off x="3259632" y="2765332"/>
            <a:ext cx="5202316" cy="3826854"/>
          </a:xfrm>
          <a:custGeom>
            <a:avLst/>
            <a:gdLst/>
            <a:ahLst/>
            <a:cxnLst/>
            <a:rect l="l" t="t" r="r" b="b"/>
            <a:pathLst>
              <a:path w="5328914" h="4316421">
                <a:moveTo>
                  <a:pt x="0" y="0"/>
                </a:moveTo>
                <a:lnTo>
                  <a:pt x="5328915" y="0"/>
                </a:lnTo>
                <a:lnTo>
                  <a:pt x="5328915" y="4316421"/>
                </a:lnTo>
                <a:lnTo>
                  <a:pt x="0" y="4316421"/>
                </a:lnTo>
                <a:lnTo>
                  <a:pt x="0" y="0"/>
                </a:lnTo>
                <a:close/>
              </a:path>
            </a:pathLst>
          </a:custGeom>
          <a:blipFill>
            <a:blip r:embed="rId4"/>
            <a:stretch>
              <a:fillRect/>
            </a:stretch>
          </a:blipFill>
        </p:spPr>
        <p:txBody>
          <a:bodyPr/>
          <a:lstStyle/>
          <a:p>
            <a:endParaRPr lang="en-GB"/>
          </a:p>
        </p:txBody>
      </p:sp>
      <p:sp>
        <p:nvSpPr>
          <p:cNvPr id="4" name="TextBox 3">
            <a:extLst>
              <a:ext uri="{FF2B5EF4-FFF2-40B4-BE49-F238E27FC236}">
                <a16:creationId xmlns:a16="http://schemas.microsoft.com/office/drawing/2014/main" id="{2A1E8FDA-589F-6899-C3EC-8C18F9A542B6}"/>
              </a:ext>
            </a:extLst>
          </p:cNvPr>
          <p:cNvSpPr txBox="1"/>
          <p:nvPr/>
        </p:nvSpPr>
        <p:spPr>
          <a:xfrm rot="16200000">
            <a:off x="2670771" y="2432625"/>
            <a:ext cx="2434852"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ADDICTIONS</a:t>
            </a:r>
          </a:p>
        </p:txBody>
      </p:sp>
      <p:sp>
        <p:nvSpPr>
          <p:cNvPr id="6" name="TextBox 5">
            <a:extLst>
              <a:ext uri="{FF2B5EF4-FFF2-40B4-BE49-F238E27FC236}">
                <a16:creationId xmlns:a16="http://schemas.microsoft.com/office/drawing/2014/main" id="{23B07975-85E7-2430-C42C-5D935732B783}"/>
              </a:ext>
            </a:extLst>
          </p:cNvPr>
          <p:cNvSpPr txBox="1"/>
          <p:nvPr/>
        </p:nvSpPr>
        <p:spPr>
          <a:xfrm rot="16200000">
            <a:off x="3663143" y="2432625"/>
            <a:ext cx="2434852"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PRIDE</a:t>
            </a:r>
          </a:p>
        </p:txBody>
      </p:sp>
      <p:sp>
        <p:nvSpPr>
          <p:cNvPr id="2" name="TextBox 1">
            <a:extLst>
              <a:ext uri="{FF2B5EF4-FFF2-40B4-BE49-F238E27FC236}">
                <a16:creationId xmlns:a16="http://schemas.microsoft.com/office/drawing/2014/main" id="{CB177FF6-6CAE-B3E3-4711-ACA39C5F213B}"/>
              </a:ext>
            </a:extLst>
          </p:cNvPr>
          <p:cNvSpPr txBox="1"/>
          <p:nvPr/>
        </p:nvSpPr>
        <p:spPr>
          <a:xfrm rot="16200000">
            <a:off x="1780769" y="2432623"/>
            <a:ext cx="2434851"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WORRY</a:t>
            </a:r>
          </a:p>
        </p:txBody>
      </p:sp>
      <p:sp>
        <p:nvSpPr>
          <p:cNvPr id="14" name="Rectangle 13">
            <a:extLst>
              <a:ext uri="{FF2B5EF4-FFF2-40B4-BE49-F238E27FC236}">
                <a16:creationId xmlns:a16="http://schemas.microsoft.com/office/drawing/2014/main" id="{DAD7A6D8-456E-C8D6-5C4F-10F93FC90D18}"/>
              </a:ext>
            </a:extLst>
          </p:cNvPr>
          <p:cNvSpPr/>
          <p:nvPr/>
        </p:nvSpPr>
        <p:spPr>
          <a:xfrm>
            <a:off x="2767361" y="1298476"/>
            <a:ext cx="6291704" cy="3393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6EBEF77-E62D-D8BC-BC27-61DB65A6753D}"/>
              </a:ext>
            </a:extLst>
          </p:cNvPr>
          <p:cNvSpPr txBox="1"/>
          <p:nvPr/>
        </p:nvSpPr>
        <p:spPr>
          <a:xfrm rot="16200000">
            <a:off x="4666584" y="2443691"/>
            <a:ext cx="2412717"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MONEY</a:t>
            </a:r>
          </a:p>
        </p:txBody>
      </p:sp>
      <p:sp>
        <p:nvSpPr>
          <p:cNvPr id="13" name="TextBox 12">
            <a:extLst>
              <a:ext uri="{FF2B5EF4-FFF2-40B4-BE49-F238E27FC236}">
                <a16:creationId xmlns:a16="http://schemas.microsoft.com/office/drawing/2014/main" id="{1971BA67-58A7-EB2B-B30A-910DBB342049}"/>
              </a:ext>
            </a:extLst>
          </p:cNvPr>
          <p:cNvSpPr txBox="1"/>
          <p:nvPr/>
        </p:nvSpPr>
        <p:spPr>
          <a:xfrm rot="16200000">
            <a:off x="5637128" y="2443690"/>
            <a:ext cx="2412717"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STATUS</a:t>
            </a:r>
          </a:p>
        </p:txBody>
      </p:sp>
      <p:sp>
        <p:nvSpPr>
          <p:cNvPr id="16" name="TextBox 15">
            <a:extLst>
              <a:ext uri="{FF2B5EF4-FFF2-40B4-BE49-F238E27FC236}">
                <a16:creationId xmlns:a16="http://schemas.microsoft.com/office/drawing/2014/main" id="{59B0E6EF-65ED-C4C3-654A-D2E8675C9DDB}"/>
              </a:ext>
            </a:extLst>
          </p:cNvPr>
          <p:cNvSpPr txBox="1"/>
          <p:nvPr/>
        </p:nvSpPr>
        <p:spPr>
          <a:xfrm rot="16200000">
            <a:off x="6629501" y="2443690"/>
            <a:ext cx="2412717"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PAST</a:t>
            </a:r>
          </a:p>
        </p:txBody>
      </p:sp>
      <p:sp>
        <p:nvSpPr>
          <p:cNvPr id="17" name="TextBox 16">
            <a:extLst>
              <a:ext uri="{FF2B5EF4-FFF2-40B4-BE49-F238E27FC236}">
                <a16:creationId xmlns:a16="http://schemas.microsoft.com/office/drawing/2014/main" id="{1911C74E-2EC0-D948-2080-55F0709F4CE6}"/>
              </a:ext>
            </a:extLst>
          </p:cNvPr>
          <p:cNvSpPr txBox="1"/>
          <p:nvPr/>
        </p:nvSpPr>
        <p:spPr>
          <a:xfrm rot="16200000">
            <a:off x="7621874" y="2443690"/>
            <a:ext cx="2412717" cy="461665"/>
          </a:xfrm>
          <a:prstGeom prst="rect">
            <a:avLst/>
          </a:prstGeom>
          <a:solidFill>
            <a:schemeClr val="tx1"/>
          </a:solidFill>
        </p:spPr>
        <p:txBody>
          <a:bodyPr wrap="square" rtlCol="0">
            <a:spAutoFit/>
          </a:bodyPr>
          <a:lstStyle/>
          <a:p>
            <a:pPr algn="ctr"/>
            <a:r>
              <a:rPr lang="en-GB" sz="2400" dirty="0">
                <a:solidFill>
                  <a:schemeClr val="bg1"/>
                </a:solidFill>
                <a:latin typeface="Beirut Display SemiBold" pitchFamily="50" charset="0"/>
              </a:rPr>
              <a:t>CONTROL</a:t>
            </a:r>
          </a:p>
        </p:txBody>
      </p:sp>
    </p:spTree>
    <p:extLst>
      <p:ext uri="{BB962C8B-B14F-4D97-AF65-F5344CB8AC3E}">
        <p14:creationId xmlns:p14="http://schemas.microsoft.com/office/powerpoint/2010/main" val="235572655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050A4AAB-A555-1D51-B73F-7AE70545A1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07D87F-A85E-9770-F852-4B4BF5424D3A}"/>
              </a:ext>
            </a:extLst>
          </p:cNvPr>
          <p:cNvSpPr/>
          <p:nvPr/>
        </p:nvSpPr>
        <p:spPr>
          <a:xfrm>
            <a:off x="744279" y="839972"/>
            <a:ext cx="10882261" cy="5559093"/>
          </a:xfrm>
          <a:prstGeom prst="rect">
            <a:avLst/>
          </a:prstGeom>
          <a:noFill/>
          <a:ln w="127000">
            <a:solidFill>
              <a:srgbClr val="0E46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0">
            <a:extLst>
              <a:ext uri="{FF2B5EF4-FFF2-40B4-BE49-F238E27FC236}">
                <a16:creationId xmlns:a16="http://schemas.microsoft.com/office/drawing/2014/main" id="{98506A77-D242-CCE5-0E0F-37DA22FD463E}"/>
              </a:ext>
            </a:extLst>
          </p:cNvPr>
          <p:cNvSpPr/>
          <p:nvPr/>
        </p:nvSpPr>
        <p:spPr>
          <a:xfrm>
            <a:off x="565460" y="650323"/>
            <a:ext cx="9811918" cy="2124776"/>
          </a:xfrm>
          <a:prstGeom prst="rect">
            <a:avLst/>
          </a:prstGeom>
          <a:solidFill>
            <a:srgbClr val="8AD0B1"/>
          </a:solidFill>
          <a:ln/>
        </p:spPr>
        <p:txBody>
          <a:bodyPr wrap="none" lIns="0" tIns="0" rIns="0" bIns="0" rtlCol="0" anchor="t"/>
          <a:lstStyle/>
          <a:p>
            <a:pPr marL="0" indent="0">
              <a:buNone/>
            </a:pPr>
            <a:r>
              <a:rPr lang="en-US" sz="6600" b="1" dirty="0">
                <a:solidFill>
                  <a:srgbClr val="0E468D"/>
                </a:solidFill>
                <a:latin typeface="Beirut Display SemiBold" pitchFamily="50" charset="0"/>
                <a:ea typeface="Anton Bold" pitchFamily="34" charset="-122"/>
                <a:cs typeface="Anton Bold" pitchFamily="34" charset="-120"/>
              </a:rPr>
              <a:t>WHO IS GOD CALLING</a:t>
            </a:r>
          </a:p>
          <a:p>
            <a:pPr marL="0" indent="0">
              <a:buNone/>
            </a:pPr>
            <a:r>
              <a:rPr lang="en-US" sz="6600" b="1" dirty="0">
                <a:solidFill>
                  <a:srgbClr val="0E468D"/>
                </a:solidFill>
                <a:latin typeface="Futura Now Text Black" panose="020B0A06030501020303" pitchFamily="34" charset="0"/>
                <a:ea typeface="Anton Bold" pitchFamily="34" charset="-122"/>
                <a:cs typeface="Anton Bold" pitchFamily="34" charset="-120"/>
              </a:rPr>
              <a:t>YOU TO BECOME</a:t>
            </a:r>
            <a:r>
              <a:rPr lang="en-US" sz="6600" b="1" dirty="0">
                <a:solidFill>
                  <a:srgbClr val="0E468D"/>
                </a:solidFill>
                <a:latin typeface="Beirut Display SemiBold" pitchFamily="50" charset="0"/>
                <a:ea typeface="Anton Bold" pitchFamily="34" charset="-122"/>
                <a:cs typeface="Anton Bold" pitchFamily="34" charset="-120"/>
              </a:rPr>
              <a:t>?</a:t>
            </a:r>
          </a:p>
        </p:txBody>
      </p:sp>
    </p:spTree>
    <p:extLst>
      <p:ext uri="{BB962C8B-B14F-4D97-AF65-F5344CB8AC3E}">
        <p14:creationId xmlns:p14="http://schemas.microsoft.com/office/powerpoint/2010/main" val="240837270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D0B1"/>
        </a:solidFill>
        <a:effectLst/>
      </p:bgPr>
    </p:bg>
    <p:spTree>
      <p:nvGrpSpPr>
        <p:cNvPr id="1" name="">
          <a:extLst>
            <a:ext uri="{FF2B5EF4-FFF2-40B4-BE49-F238E27FC236}">
              <a16:creationId xmlns:a16="http://schemas.microsoft.com/office/drawing/2014/main" id="{F6F3CADE-D175-CCA4-D3B9-01FD2EC70B4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57B7C8B0-F6A0-9531-8358-421BE365A319}"/>
              </a:ext>
            </a:extLst>
          </p:cNvPr>
          <p:cNvSpPr/>
          <p:nvPr/>
        </p:nvSpPr>
        <p:spPr>
          <a:xfrm>
            <a:off x="249774" y="273879"/>
            <a:ext cx="7919321" cy="902031"/>
          </a:xfrm>
          <a:prstGeom prst="rect">
            <a:avLst/>
          </a:prstGeom>
          <a:solidFill>
            <a:srgbClr val="8AD0B1"/>
          </a:solidFill>
          <a:ln/>
        </p:spPr>
        <p:txBody>
          <a:bodyPr wrap="none" lIns="0" tIns="0" rIns="0" bIns="0" rtlCol="0" anchor="t"/>
          <a:lstStyle/>
          <a:p>
            <a:pPr marL="0" indent="0">
              <a:buNone/>
            </a:pPr>
            <a:r>
              <a:rPr lang="en-US" sz="6000" b="1" dirty="0">
                <a:solidFill>
                  <a:srgbClr val="0E468D"/>
                </a:solidFill>
                <a:latin typeface="Futura Now Text Black" panose="020B0A06030501020303" pitchFamily="34" charset="0"/>
                <a:ea typeface="Anton Bold" pitchFamily="34" charset="-122"/>
                <a:cs typeface="Anton Bold" pitchFamily="34" charset="-120"/>
              </a:rPr>
              <a:t>DISCIPLINE</a:t>
            </a:r>
            <a:endParaRPr lang="en-US" sz="6000" b="1" dirty="0">
              <a:solidFill>
                <a:srgbClr val="0E468D"/>
              </a:solidFill>
              <a:latin typeface="Futura Now Text Black" panose="020B0A06030501020303" pitchFamily="34" charset="0"/>
              <a:ea typeface="Anton Bold" pitchFamily="34" charset="-122"/>
            </a:endParaRPr>
          </a:p>
        </p:txBody>
      </p:sp>
      <p:sp>
        <p:nvSpPr>
          <p:cNvPr id="2" name="TextBox 1">
            <a:extLst>
              <a:ext uri="{FF2B5EF4-FFF2-40B4-BE49-F238E27FC236}">
                <a16:creationId xmlns:a16="http://schemas.microsoft.com/office/drawing/2014/main" id="{4EC347AB-5B39-6C46-18FF-67493CDD834B}"/>
              </a:ext>
            </a:extLst>
          </p:cNvPr>
          <p:cNvSpPr txBox="1"/>
          <p:nvPr/>
        </p:nvSpPr>
        <p:spPr>
          <a:xfrm>
            <a:off x="250756" y="1408683"/>
            <a:ext cx="11690487" cy="4524315"/>
          </a:xfrm>
          <a:prstGeom prst="rect">
            <a:avLst/>
          </a:prstGeom>
          <a:noFill/>
        </p:spPr>
        <p:txBody>
          <a:bodyPr wrap="square" rtlCol="0">
            <a:spAutoFit/>
          </a:bodyPr>
          <a:lstStyle/>
          <a:p>
            <a:r>
              <a:rPr lang="en-GB" sz="2800" dirty="0">
                <a:solidFill>
                  <a:srgbClr val="0E468D"/>
                </a:solidFill>
                <a:latin typeface="Open Sans" pitchFamily="2" charset="0"/>
                <a:ea typeface="Open Sans" pitchFamily="2" charset="0"/>
                <a:cs typeface="Open Sans" pitchFamily="2" charset="0"/>
              </a:rPr>
              <a:t>24 Do you not know that in a race all the runners run, but only one gets the prize? Run in such a way as to get the prize. 25 Everyone who competes in the games goes into strict training. They do it to get a crown that will not last; but we do it to get a crown that will last for ever. 26 Therefore I do not run like someone running aimlessly; I do not fight like a boxer beating the air. 27 No, I strike a blow to my body and make it my slave so that after I have preached to others, I myself will not be disqualified for the prize.</a:t>
            </a:r>
          </a:p>
          <a:p>
            <a:endParaRPr lang="en-GB" sz="3200" dirty="0">
              <a:solidFill>
                <a:srgbClr val="0E468D"/>
              </a:solidFill>
              <a:latin typeface="Open Sans" pitchFamily="2" charset="0"/>
              <a:ea typeface="Open Sans" pitchFamily="2" charset="0"/>
              <a:cs typeface="Open Sans" pitchFamily="2" charset="0"/>
            </a:endParaRPr>
          </a:p>
          <a:p>
            <a:pPr algn="r"/>
            <a:r>
              <a:rPr lang="en-GB" sz="3200" b="1" dirty="0">
                <a:solidFill>
                  <a:srgbClr val="0E468D"/>
                </a:solidFill>
                <a:latin typeface="Beirut Display SemiBold" pitchFamily="50" charset="0"/>
                <a:ea typeface="Open Sans" pitchFamily="2" charset="0"/>
                <a:cs typeface="Open Sans" pitchFamily="2" charset="0"/>
              </a:rPr>
              <a:t>1 Corinthians 9:24-27</a:t>
            </a:r>
          </a:p>
        </p:txBody>
      </p:sp>
    </p:spTree>
    <p:extLst>
      <p:ext uri="{BB962C8B-B14F-4D97-AF65-F5344CB8AC3E}">
        <p14:creationId xmlns:p14="http://schemas.microsoft.com/office/powerpoint/2010/main" val="321137283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695</Words>
  <Application>Microsoft Office PowerPoint</Application>
  <PresentationFormat>Widescreen</PresentationFormat>
  <Paragraphs>67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Beirut Display SemiBold</vt:lpstr>
      <vt:lpstr>Calibri</vt:lpstr>
      <vt:lpstr>Calibri Light</vt:lpstr>
      <vt:lpstr>Futura Now Text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Neill</dc:creator>
  <cp:lastModifiedBy>John Miller</cp:lastModifiedBy>
  <cp:revision>37</cp:revision>
  <cp:lastPrinted>2026-05-06T09:13:22Z</cp:lastPrinted>
  <dcterms:created xsi:type="dcterms:W3CDTF">2023-05-19T14:43:36Z</dcterms:created>
  <dcterms:modified xsi:type="dcterms:W3CDTF">2026-05-22T08:04:29Z</dcterms:modified>
</cp:coreProperties>
</file>